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2" r:id="rId4"/>
    <p:sldId id="259" r:id="rId5"/>
    <p:sldId id="263" r:id="rId6"/>
    <p:sldId id="265" r:id="rId7"/>
    <p:sldId id="268" r:id="rId8"/>
    <p:sldId id="269" r:id="rId9"/>
    <p:sldId id="258" r:id="rId10"/>
    <p:sldId id="267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58672C-51F5-4952-911E-AFE6F79D403C}" v="68" dt="2023-11-27T08:48:07.459"/>
    <p1510:client id="{2A401907-2637-4C4A-B5DF-15F4594F84C1}" v="59" dt="2023-11-27T08:24:42.829"/>
    <p1510:client id="{57AC6F10-48AC-40B6-9BA5-326B0C500103}" v="557" dt="2023-11-27T08:51:32.538"/>
    <p1510:client id="{B3A1F621-1021-4DA2-B68E-A4215627A99A}" v="332" dt="2023-11-27T08:54:36.153"/>
    <p1510:client id="{B473CBEC-CD89-4F79-9D09-9D2D0F1F1E76}" v="488" dt="2023-11-27T08:53:05.1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78167" autoAdjust="0"/>
  </p:normalViewPr>
  <p:slideViewPr>
    <p:cSldViewPr snapToGrid="0">
      <p:cViewPr varScale="1">
        <p:scale>
          <a:sx n="76" d="100"/>
          <a:sy n="76" d="100"/>
        </p:scale>
        <p:origin x="7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eif, Michael  SH/HZA-HAADD" userId="a737de71-4220-4976-8c7f-0bc4a02ca2d3" providerId="ADAL" clId="{3A5FFFF5-C33F-4C11-9D54-DEF06E573E74}"/>
    <pc:docChg chg="custSel addSld delSld modSld">
      <pc:chgData name="Greif, Michael  SH/HZA-HAADD" userId="a737de71-4220-4976-8c7f-0bc4a02ca2d3" providerId="ADAL" clId="{3A5FFFF5-C33F-4C11-9D54-DEF06E573E74}" dt="2023-11-27T09:27:32.836" v="758" actId="20577"/>
      <pc:docMkLst>
        <pc:docMk/>
      </pc:docMkLst>
      <pc:sldChg chg="del">
        <pc:chgData name="Greif, Michael  SH/HZA-HAADD" userId="a737de71-4220-4976-8c7f-0bc4a02ca2d3" providerId="ADAL" clId="{3A5FFFF5-C33F-4C11-9D54-DEF06E573E74}" dt="2023-11-27T09:08:35.930" v="93" actId="2696"/>
        <pc:sldMkLst>
          <pc:docMk/>
          <pc:sldMk cId="2328059847" sldId="257"/>
        </pc:sldMkLst>
      </pc:sldChg>
      <pc:sldChg chg="addSp modSp modNotesTx">
        <pc:chgData name="Greif, Michael  SH/HZA-HAADD" userId="a737de71-4220-4976-8c7f-0bc4a02ca2d3" providerId="ADAL" clId="{3A5FFFF5-C33F-4C11-9D54-DEF06E573E74}" dt="2023-11-27T09:27:32.836" v="758" actId="20577"/>
        <pc:sldMkLst>
          <pc:docMk/>
          <pc:sldMk cId="2086733474" sldId="258"/>
        </pc:sldMkLst>
        <pc:picChg chg="add mod">
          <ac:chgData name="Greif, Michael  SH/HZA-HAADD" userId="a737de71-4220-4976-8c7f-0bc4a02ca2d3" providerId="ADAL" clId="{3A5FFFF5-C33F-4C11-9D54-DEF06E573E74}" dt="2023-11-27T09:08:47.127" v="94"/>
          <ac:picMkLst>
            <pc:docMk/>
            <pc:sldMk cId="2086733474" sldId="258"/>
            <ac:picMk id="5" creationId="{A85E28A2-543F-619F-576F-E40BEE1D697F}"/>
          </ac:picMkLst>
        </pc:picChg>
      </pc:sldChg>
      <pc:sldChg chg="addSp modSp mod">
        <pc:chgData name="Greif, Michael  SH/HZA-HAADD" userId="a737de71-4220-4976-8c7f-0bc4a02ca2d3" providerId="ADAL" clId="{3A5FFFF5-C33F-4C11-9D54-DEF06E573E74}" dt="2023-11-27T09:07:48.189" v="84" actId="1076"/>
        <pc:sldMkLst>
          <pc:docMk/>
          <pc:sldMk cId="3826250184" sldId="259"/>
        </pc:sldMkLst>
        <pc:picChg chg="add mod">
          <ac:chgData name="Greif, Michael  SH/HZA-HAADD" userId="a737de71-4220-4976-8c7f-0bc4a02ca2d3" providerId="ADAL" clId="{3A5FFFF5-C33F-4C11-9D54-DEF06E573E74}" dt="2023-11-27T09:07:48.189" v="84" actId="1076"/>
          <ac:picMkLst>
            <pc:docMk/>
            <pc:sldMk cId="3826250184" sldId="259"/>
            <ac:picMk id="3" creationId="{B8E406C2-3888-DAF6-26FF-F0900A82F737}"/>
          </ac:picMkLst>
        </pc:picChg>
      </pc:sldChg>
      <pc:sldChg chg="del">
        <pc:chgData name="Greif, Michael  SH/HZA-HAADD" userId="a737de71-4220-4976-8c7f-0bc4a02ca2d3" providerId="ADAL" clId="{3A5FFFF5-C33F-4C11-9D54-DEF06E573E74}" dt="2023-11-27T08:59:40.205" v="74" actId="2696"/>
        <pc:sldMkLst>
          <pc:docMk/>
          <pc:sldMk cId="3994927973" sldId="261"/>
        </pc:sldMkLst>
      </pc:sldChg>
      <pc:sldChg chg="addSp delSp modSp mod">
        <pc:chgData name="Greif, Michael  SH/HZA-HAADD" userId="a737de71-4220-4976-8c7f-0bc4a02ca2d3" providerId="ADAL" clId="{3A5FFFF5-C33F-4C11-9D54-DEF06E573E74}" dt="2023-11-27T09:07:57.072" v="86"/>
        <pc:sldMkLst>
          <pc:docMk/>
          <pc:sldMk cId="957294373" sldId="262"/>
        </pc:sldMkLst>
        <pc:picChg chg="add del mod">
          <ac:chgData name="Greif, Michael  SH/HZA-HAADD" userId="a737de71-4220-4976-8c7f-0bc4a02ca2d3" providerId="ADAL" clId="{3A5FFFF5-C33F-4C11-9D54-DEF06E573E74}" dt="2023-11-27T09:07:51.857" v="85" actId="478"/>
          <ac:picMkLst>
            <pc:docMk/>
            <pc:sldMk cId="957294373" sldId="262"/>
            <ac:picMk id="3" creationId="{1618547F-2291-B2D8-A6F3-7596F2DF25B1}"/>
          </ac:picMkLst>
        </pc:picChg>
        <pc:picChg chg="add mod">
          <ac:chgData name="Greif, Michael  SH/HZA-HAADD" userId="a737de71-4220-4976-8c7f-0bc4a02ca2d3" providerId="ADAL" clId="{3A5FFFF5-C33F-4C11-9D54-DEF06E573E74}" dt="2023-11-27T09:07:57.072" v="86"/>
          <ac:picMkLst>
            <pc:docMk/>
            <pc:sldMk cId="957294373" sldId="262"/>
            <ac:picMk id="4" creationId="{2BBF741E-AD1A-8288-B67B-3C06FD0EA727}"/>
          </ac:picMkLst>
        </pc:picChg>
      </pc:sldChg>
      <pc:sldChg chg="addSp modSp">
        <pc:chgData name="Greif, Michael  SH/HZA-HAADD" userId="a737de71-4220-4976-8c7f-0bc4a02ca2d3" providerId="ADAL" clId="{3A5FFFF5-C33F-4C11-9D54-DEF06E573E74}" dt="2023-11-27T09:08:01.879" v="87"/>
        <pc:sldMkLst>
          <pc:docMk/>
          <pc:sldMk cId="1229344781" sldId="263"/>
        </pc:sldMkLst>
        <pc:picChg chg="add mod">
          <ac:chgData name="Greif, Michael  SH/HZA-HAADD" userId="a737de71-4220-4976-8c7f-0bc4a02ca2d3" providerId="ADAL" clId="{3A5FFFF5-C33F-4C11-9D54-DEF06E573E74}" dt="2023-11-27T09:08:01.879" v="87"/>
          <ac:picMkLst>
            <pc:docMk/>
            <pc:sldMk cId="1229344781" sldId="263"/>
            <ac:picMk id="2" creationId="{2329CE8E-5B7E-3950-8428-7B39C321578E}"/>
          </ac:picMkLst>
        </pc:picChg>
      </pc:sldChg>
      <pc:sldChg chg="addSp modSp">
        <pc:chgData name="Greif, Michael  SH/HZA-HAADD" userId="a737de71-4220-4976-8c7f-0bc4a02ca2d3" providerId="ADAL" clId="{3A5FFFF5-C33F-4C11-9D54-DEF06E573E74}" dt="2023-11-27T09:08:07.109" v="88"/>
        <pc:sldMkLst>
          <pc:docMk/>
          <pc:sldMk cId="3077306282" sldId="265"/>
        </pc:sldMkLst>
        <pc:picChg chg="add mod">
          <ac:chgData name="Greif, Michael  SH/HZA-HAADD" userId="a737de71-4220-4976-8c7f-0bc4a02ca2d3" providerId="ADAL" clId="{3A5FFFF5-C33F-4C11-9D54-DEF06E573E74}" dt="2023-11-27T09:08:07.109" v="88"/>
          <ac:picMkLst>
            <pc:docMk/>
            <pc:sldMk cId="3077306282" sldId="265"/>
            <ac:picMk id="2" creationId="{CDB73A03-9252-9843-7B1E-A48E7518AF41}"/>
          </ac:picMkLst>
        </pc:picChg>
      </pc:sldChg>
      <pc:sldChg chg="addSp modSp mod modAnim">
        <pc:chgData name="Greif, Michael  SH/HZA-HAADD" userId="a737de71-4220-4976-8c7f-0bc4a02ca2d3" providerId="ADAL" clId="{3A5FFFF5-C33F-4C11-9D54-DEF06E573E74}" dt="2023-11-27T08:59:32.505" v="73" actId="1076"/>
        <pc:sldMkLst>
          <pc:docMk/>
          <pc:sldMk cId="3495452841" sldId="266"/>
        </pc:sldMkLst>
        <pc:spChg chg="add mod">
          <ac:chgData name="Greif, Michael  SH/HZA-HAADD" userId="a737de71-4220-4976-8c7f-0bc4a02ca2d3" providerId="ADAL" clId="{3A5FFFF5-C33F-4C11-9D54-DEF06E573E74}" dt="2023-11-27T08:59:32.505" v="73" actId="1076"/>
          <ac:spMkLst>
            <pc:docMk/>
            <pc:sldMk cId="3495452841" sldId="266"/>
            <ac:spMk id="4" creationId="{00EC23BD-7683-E963-677F-14D40213F7DC}"/>
          </ac:spMkLst>
        </pc:spChg>
      </pc:sldChg>
      <pc:sldChg chg="addSp modSp mod">
        <pc:chgData name="Greif, Michael  SH/HZA-HAADD" userId="a737de71-4220-4976-8c7f-0bc4a02ca2d3" providerId="ADAL" clId="{3A5FFFF5-C33F-4C11-9D54-DEF06E573E74}" dt="2023-11-27T09:09:17.837" v="97" actId="1076"/>
        <pc:sldMkLst>
          <pc:docMk/>
          <pc:sldMk cId="3451023843" sldId="267"/>
        </pc:sldMkLst>
        <pc:picChg chg="add mod">
          <ac:chgData name="Greif, Michael  SH/HZA-HAADD" userId="a737de71-4220-4976-8c7f-0bc4a02ca2d3" providerId="ADAL" clId="{3A5FFFF5-C33F-4C11-9D54-DEF06E573E74}" dt="2023-11-27T09:09:17.837" v="97" actId="1076"/>
          <ac:picMkLst>
            <pc:docMk/>
            <pc:sldMk cId="3451023843" sldId="267"/>
            <ac:picMk id="3" creationId="{DCB3D8E6-30BE-7ABC-BA7C-C2D7E5A5C65A}"/>
          </ac:picMkLst>
        </pc:picChg>
      </pc:sldChg>
      <pc:sldChg chg="addSp delSp modSp mod modNotesTx">
        <pc:chgData name="Greif, Michael  SH/HZA-HAADD" userId="a737de71-4220-4976-8c7f-0bc4a02ca2d3" providerId="ADAL" clId="{3A5FFFF5-C33F-4C11-9D54-DEF06E573E74}" dt="2023-11-27T09:27:07.752" v="732" actId="20577"/>
        <pc:sldMkLst>
          <pc:docMk/>
          <pc:sldMk cId="224382707" sldId="268"/>
        </pc:sldMkLst>
        <pc:spChg chg="del">
          <ac:chgData name="Greif, Michael  SH/HZA-HAADD" userId="a737de71-4220-4976-8c7f-0bc4a02ca2d3" providerId="ADAL" clId="{3A5FFFF5-C33F-4C11-9D54-DEF06E573E74}" dt="2023-11-27T09:01:34.542" v="75" actId="12084"/>
          <ac:spMkLst>
            <pc:docMk/>
            <pc:sldMk cId="224382707" sldId="268"/>
            <ac:spMk id="3" creationId="{3710E8EB-B54F-C86B-E88E-32915710D835}"/>
          </ac:spMkLst>
        </pc:spChg>
        <pc:graphicFrameChg chg="add mod">
          <ac:chgData name="Greif, Michael  SH/HZA-HAADD" userId="a737de71-4220-4976-8c7f-0bc4a02ca2d3" providerId="ADAL" clId="{3A5FFFF5-C33F-4C11-9D54-DEF06E573E74}" dt="2023-11-27T09:23:01.886" v="341" actId="12"/>
          <ac:graphicFrameMkLst>
            <pc:docMk/>
            <pc:sldMk cId="224382707" sldId="268"/>
            <ac:graphicFrameMk id="4" creationId="{74BE26D4-DCBF-6935-BD3A-A25515E5B02E}"/>
          </ac:graphicFrameMkLst>
        </pc:graphicFrameChg>
        <pc:picChg chg="add mod">
          <ac:chgData name="Greif, Michael  SH/HZA-HAADD" userId="a737de71-4220-4976-8c7f-0bc4a02ca2d3" providerId="ADAL" clId="{3A5FFFF5-C33F-4C11-9D54-DEF06E573E74}" dt="2023-11-27T09:22:08.853" v="332" actId="1076"/>
          <ac:picMkLst>
            <pc:docMk/>
            <pc:sldMk cId="224382707" sldId="268"/>
            <ac:picMk id="5" creationId="{57DBFEF7-163D-E071-6FD0-1BD702F277A6}"/>
          </ac:picMkLst>
        </pc:picChg>
        <pc:picChg chg="mod">
          <ac:chgData name="Greif, Michael  SH/HZA-HAADD" userId="a737de71-4220-4976-8c7f-0bc4a02ca2d3" providerId="ADAL" clId="{3A5FFFF5-C33F-4C11-9D54-DEF06E573E74}" dt="2023-11-27T09:22:08.853" v="332" actId="1076"/>
          <ac:picMkLst>
            <pc:docMk/>
            <pc:sldMk cId="224382707" sldId="268"/>
            <ac:picMk id="13" creationId="{4AC932C8-74AA-B59F-1F19-8B4CC0FA4EED}"/>
          </ac:picMkLst>
        </pc:picChg>
        <pc:picChg chg="del mod">
          <ac:chgData name="Greif, Michael  SH/HZA-HAADD" userId="a737de71-4220-4976-8c7f-0bc4a02ca2d3" providerId="ADAL" clId="{3A5FFFF5-C33F-4C11-9D54-DEF06E573E74}" dt="2023-11-27T09:08:15.876" v="89" actId="478"/>
          <ac:picMkLst>
            <pc:docMk/>
            <pc:sldMk cId="224382707" sldId="268"/>
            <ac:picMk id="15" creationId="{C51B246C-9112-46A2-9203-085606F25282}"/>
          </ac:picMkLst>
        </pc:picChg>
      </pc:sldChg>
      <pc:sldChg chg="addSp delSp modSp new mod">
        <pc:chgData name="Greif, Michael  SH/HZA-HAADD" userId="a737de71-4220-4976-8c7f-0bc4a02ca2d3" providerId="ADAL" clId="{3A5FFFF5-C33F-4C11-9D54-DEF06E573E74}" dt="2023-11-27T09:12:25.598" v="162" actId="14100"/>
        <pc:sldMkLst>
          <pc:docMk/>
          <pc:sldMk cId="1595131279" sldId="269"/>
        </pc:sldMkLst>
        <pc:spChg chg="mod">
          <ac:chgData name="Greif, Michael  SH/HZA-HAADD" userId="a737de71-4220-4976-8c7f-0bc4a02ca2d3" providerId="ADAL" clId="{3A5FFFF5-C33F-4C11-9D54-DEF06E573E74}" dt="2023-11-27T09:12:25.598" v="162" actId="14100"/>
          <ac:spMkLst>
            <pc:docMk/>
            <pc:sldMk cId="1595131279" sldId="269"/>
            <ac:spMk id="2" creationId="{C5EEF913-8119-8753-0CDF-750D7672BF9D}"/>
          </ac:spMkLst>
        </pc:spChg>
        <pc:spChg chg="del">
          <ac:chgData name="Greif, Michael  SH/HZA-HAADD" userId="a737de71-4220-4976-8c7f-0bc4a02ca2d3" providerId="ADAL" clId="{3A5FFFF5-C33F-4C11-9D54-DEF06E573E74}" dt="2023-11-27T09:11:01.546" v="133" actId="478"/>
          <ac:spMkLst>
            <pc:docMk/>
            <pc:sldMk cId="1595131279" sldId="269"/>
            <ac:spMk id="3" creationId="{9C6505D6-0BB8-3A8C-CCB7-9DD2971E0167}"/>
          </ac:spMkLst>
        </pc:spChg>
        <pc:picChg chg="add mod">
          <ac:chgData name="Greif, Michael  SH/HZA-HAADD" userId="a737de71-4220-4976-8c7f-0bc4a02ca2d3" providerId="ADAL" clId="{3A5FFFF5-C33F-4C11-9D54-DEF06E573E74}" dt="2023-11-27T09:11:28.991" v="141" actId="1076"/>
          <ac:picMkLst>
            <pc:docMk/>
            <pc:sldMk cId="1595131279" sldId="269"/>
            <ac:picMk id="1026" creationId="{16FB4CCE-4538-BD38-132D-612A2770E2EC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DB9494-EBFE-4293-8745-E3B673BC8301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8E4E997-3F3D-4CEF-816A-312EB1EAA3EE}">
      <dgm:prSet phldrT="[Text]" phldr="0"/>
      <dgm:spPr/>
      <dgm:t>
        <a:bodyPr/>
        <a:lstStyle/>
        <a:p>
          <a:pPr rtl="0"/>
          <a:r>
            <a:rPr lang="de-DE">
              <a:latin typeface="Calibri Light" panose="020F0302020204030204"/>
            </a:rPr>
            <a:t> Data Acquisition</a:t>
          </a:r>
          <a:endParaRPr lang="de-DE"/>
        </a:p>
      </dgm:t>
    </dgm:pt>
    <dgm:pt modelId="{016454DF-B84C-4845-9A8F-0DE4D9F2AAF5}" type="parTrans" cxnId="{25F16BEC-7BD7-41F9-AD66-B879E6206634}">
      <dgm:prSet/>
      <dgm:spPr/>
      <dgm:t>
        <a:bodyPr/>
        <a:lstStyle/>
        <a:p>
          <a:endParaRPr lang="de-DE"/>
        </a:p>
      </dgm:t>
    </dgm:pt>
    <dgm:pt modelId="{DB6F97AA-24A9-4255-A922-64093364F4D4}" type="sibTrans" cxnId="{25F16BEC-7BD7-41F9-AD66-B879E6206634}">
      <dgm:prSet/>
      <dgm:spPr/>
      <dgm:t>
        <a:bodyPr/>
        <a:lstStyle/>
        <a:p>
          <a:endParaRPr lang="de-DE"/>
        </a:p>
      </dgm:t>
    </dgm:pt>
    <dgm:pt modelId="{1252D2DC-BA20-4762-869F-8BBCB086ACE3}">
      <dgm:prSet phldrT="[Text]" phldr="0"/>
      <dgm:spPr/>
      <dgm:t>
        <a:bodyPr/>
        <a:lstStyle/>
        <a:p>
          <a:pPr rtl="0"/>
          <a:r>
            <a:rPr lang="de-DE">
              <a:latin typeface="Calibri Light" panose="020F0302020204030204"/>
            </a:rPr>
            <a:t> Feature Extraction</a:t>
          </a:r>
          <a:endParaRPr lang="de-DE"/>
        </a:p>
      </dgm:t>
    </dgm:pt>
    <dgm:pt modelId="{D01DDAEE-C54E-420C-BB30-6D8B6E7655D6}" type="parTrans" cxnId="{5416DE63-46EA-44AA-9325-6E74A365885B}">
      <dgm:prSet/>
      <dgm:spPr/>
      <dgm:t>
        <a:bodyPr/>
        <a:lstStyle/>
        <a:p>
          <a:endParaRPr lang="de-DE"/>
        </a:p>
      </dgm:t>
    </dgm:pt>
    <dgm:pt modelId="{A813D507-9A34-4E7C-9F81-352898D7458D}" type="sibTrans" cxnId="{5416DE63-46EA-44AA-9325-6E74A365885B}">
      <dgm:prSet/>
      <dgm:spPr/>
      <dgm:t>
        <a:bodyPr/>
        <a:lstStyle/>
        <a:p>
          <a:endParaRPr lang="de-DE"/>
        </a:p>
      </dgm:t>
    </dgm:pt>
    <dgm:pt modelId="{A3B94752-5A4E-48F1-BA63-E4116D2628E8}">
      <dgm:prSet phldrT="[Text]" phldr="0"/>
      <dgm:spPr/>
      <dgm:t>
        <a:bodyPr/>
        <a:lstStyle/>
        <a:p>
          <a:pPr rtl="0"/>
          <a:r>
            <a:rPr lang="de-DE">
              <a:latin typeface="Calibri Light" panose="020F0302020204030204"/>
            </a:rPr>
            <a:t> Financial Modelling</a:t>
          </a:r>
          <a:endParaRPr lang="de-DE"/>
        </a:p>
      </dgm:t>
    </dgm:pt>
    <dgm:pt modelId="{A39BB8A7-8A20-4FA3-B078-4DE0D79FF065}" type="parTrans" cxnId="{B62CE92B-A6EF-4D51-A408-59D39401E7B7}">
      <dgm:prSet/>
      <dgm:spPr/>
      <dgm:t>
        <a:bodyPr/>
        <a:lstStyle/>
        <a:p>
          <a:endParaRPr lang="de-DE"/>
        </a:p>
      </dgm:t>
    </dgm:pt>
    <dgm:pt modelId="{55779E73-439D-47F6-A18D-8B217401D959}" type="sibTrans" cxnId="{B62CE92B-A6EF-4D51-A408-59D39401E7B7}">
      <dgm:prSet/>
      <dgm:spPr/>
      <dgm:t>
        <a:bodyPr/>
        <a:lstStyle/>
        <a:p>
          <a:endParaRPr lang="de-DE"/>
        </a:p>
      </dgm:t>
    </dgm:pt>
    <dgm:pt modelId="{CC244AD9-B739-424B-9F5E-59E906CAA984}">
      <dgm:prSet phldrT="[Text]" phldr="0"/>
      <dgm:spPr/>
      <dgm:t>
        <a:bodyPr/>
        <a:lstStyle/>
        <a:p>
          <a:pPr rtl="0"/>
          <a:r>
            <a:rPr lang="de-DE">
              <a:latin typeface="Calibri Light" panose="020F0302020204030204"/>
            </a:rPr>
            <a:t> Predictions</a:t>
          </a:r>
          <a:endParaRPr lang="de-DE"/>
        </a:p>
      </dgm:t>
    </dgm:pt>
    <dgm:pt modelId="{27637E6A-F7BA-4B9A-8F7E-A5AFB938506D}" type="parTrans" cxnId="{5E664AAA-E3D2-4715-97FF-710E13477579}">
      <dgm:prSet/>
      <dgm:spPr/>
      <dgm:t>
        <a:bodyPr/>
        <a:lstStyle/>
        <a:p>
          <a:endParaRPr lang="de-DE"/>
        </a:p>
      </dgm:t>
    </dgm:pt>
    <dgm:pt modelId="{13B4EF5A-1051-4705-80DA-865B2443EA58}" type="sibTrans" cxnId="{5E664AAA-E3D2-4715-97FF-710E13477579}">
      <dgm:prSet/>
      <dgm:spPr/>
      <dgm:t>
        <a:bodyPr/>
        <a:lstStyle/>
        <a:p>
          <a:endParaRPr lang="de-DE"/>
        </a:p>
      </dgm:t>
    </dgm:pt>
    <dgm:pt modelId="{0843FE86-7834-42F4-BFC8-F54DE00D2450}">
      <dgm:prSet phldrT="[Text]"/>
      <dgm:spPr/>
      <dgm:t>
        <a:bodyPr/>
        <a:lstStyle/>
        <a:p>
          <a:pPr rtl="0"/>
          <a:r>
            <a:rPr lang="de-DE">
              <a:latin typeface="Calibri Light" panose="020F0302020204030204"/>
            </a:rPr>
            <a:t> Evaluation</a:t>
          </a:r>
          <a:endParaRPr lang="de-DE"/>
        </a:p>
      </dgm:t>
    </dgm:pt>
    <dgm:pt modelId="{ABF214E0-FE11-4ABC-9AD7-DBC9B909105A}" type="parTrans" cxnId="{E847C2B6-CFA6-4801-B9E9-C7E3767D0BB8}">
      <dgm:prSet/>
      <dgm:spPr/>
      <dgm:t>
        <a:bodyPr/>
        <a:lstStyle/>
        <a:p>
          <a:endParaRPr lang="de-DE"/>
        </a:p>
      </dgm:t>
    </dgm:pt>
    <dgm:pt modelId="{F3FDBA9E-2A19-4DEE-B88E-E84E45B901FD}" type="sibTrans" cxnId="{E847C2B6-CFA6-4801-B9E9-C7E3767D0BB8}">
      <dgm:prSet/>
      <dgm:spPr/>
      <dgm:t>
        <a:bodyPr/>
        <a:lstStyle/>
        <a:p>
          <a:endParaRPr lang="de-DE"/>
        </a:p>
      </dgm:t>
    </dgm:pt>
    <dgm:pt modelId="{FCC72BCE-50FD-4C93-9993-99934073B600}" type="pres">
      <dgm:prSet presAssocID="{36DB9494-EBFE-4293-8745-E3B673BC8301}" presName="Name0" presStyleCnt="0">
        <dgm:presLayoutVars>
          <dgm:dir/>
          <dgm:resizeHandles val="exact"/>
        </dgm:presLayoutVars>
      </dgm:prSet>
      <dgm:spPr/>
    </dgm:pt>
    <dgm:pt modelId="{50338CAA-791F-46D1-AFD6-85C664B7FF95}" type="pres">
      <dgm:prSet presAssocID="{36DB9494-EBFE-4293-8745-E3B673BC8301}" presName="cycle" presStyleCnt="0"/>
      <dgm:spPr/>
    </dgm:pt>
    <dgm:pt modelId="{F4119E06-D01C-40DA-AC98-628F866E3069}" type="pres">
      <dgm:prSet presAssocID="{18E4E997-3F3D-4CEF-816A-312EB1EAA3EE}" presName="nodeFirstNode" presStyleLbl="node1" presStyleIdx="0" presStyleCnt="5">
        <dgm:presLayoutVars>
          <dgm:bulletEnabled val="1"/>
        </dgm:presLayoutVars>
      </dgm:prSet>
      <dgm:spPr/>
    </dgm:pt>
    <dgm:pt modelId="{475DBC2A-9314-4CDB-AA31-07B644BF6FCE}" type="pres">
      <dgm:prSet presAssocID="{DB6F97AA-24A9-4255-A922-64093364F4D4}" presName="sibTransFirstNode" presStyleLbl="bgShp" presStyleIdx="0" presStyleCnt="1"/>
      <dgm:spPr/>
    </dgm:pt>
    <dgm:pt modelId="{CC1E5CC4-5F4D-4032-AFE4-15657A5306A5}" type="pres">
      <dgm:prSet presAssocID="{1252D2DC-BA20-4762-869F-8BBCB086ACE3}" presName="nodeFollowingNodes" presStyleLbl="node1" presStyleIdx="1" presStyleCnt="5">
        <dgm:presLayoutVars>
          <dgm:bulletEnabled val="1"/>
        </dgm:presLayoutVars>
      </dgm:prSet>
      <dgm:spPr/>
    </dgm:pt>
    <dgm:pt modelId="{157AA6DF-D3D2-4D33-AD33-AA822D1F3A63}" type="pres">
      <dgm:prSet presAssocID="{A3B94752-5A4E-48F1-BA63-E4116D2628E8}" presName="nodeFollowingNodes" presStyleLbl="node1" presStyleIdx="2" presStyleCnt="5">
        <dgm:presLayoutVars>
          <dgm:bulletEnabled val="1"/>
        </dgm:presLayoutVars>
      </dgm:prSet>
      <dgm:spPr/>
    </dgm:pt>
    <dgm:pt modelId="{F08DF07F-7391-45B3-AEC9-914CD9D84E20}" type="pres">
      <dgm:prSet presAssocID="{CC244AD9-B739-424B-9F5E-59E906CAA984}" presName="nodeFollowingNodes" presStyleLbl="node1" presStyleIdx="3" presStyleCnt="5">
        <dgm:presLayoutVars>
          <dgm:bulletEnabled val="1"/>
        </dgm:presLayoutVars>
      </dgm:prSet>
      <dgm:spPr/>
    </dgm:pt>
    <dgm:pt modelId="{2EE8A645-2B9C-4D27-A1C7-8BC6EE4EB437}" type="pres">
      <dgm:prSet presAssocID="{0843FE86-7834-42F4-BFC8-F54DE00D2450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B62CE92B-A6EF-4D51-A408-59D39401E7B7}" srcId="{36DB9494-EBFE-4293-8745-E3B673BC8301}" destId="{A3B94752-5A4E-48F1-BA63-E4116D2628E8}" srcOrd="2" destOrd="0" parTransId="{A39BB8A7-8A20-4FA3-B078-4DE0D79FF065}" sibTransId="{55779E73-439D-47F6-A18D-8B217401D959}"/>
    <dgm:cxn modelId="{FAD53E34-3B94-45F8-9346-79E47912DD94}" type="presOf" srcId="{0843FE86-7834-42F4-BFC8-F54DE00D2450}" destId="{2EE8A645-2B9C-4D27-A1C7-8BC6EE4EB437}" srcOrd="0" destOrd="0" presId="urn:microsoft.com/office/officeart/2005/8/layout/cycle3"/>
    <dgm:cxn modelId="{5416DE63-46EA-44AA-9325-6E74A365885B}" srcId="{36DB9494-EBFE-4293-8745-E3B673BC8301}" destId="{1252D2DC-BA20-4762-869F-8BBCB086ACE3}" srcOrd="1" destOrd="0" parTransId="{D01DDAEE-C54E-420C-BB30-6D8B6E7655D6}" sibTransId="{A813D507-9A34-4E7C-9F81-352898D7458D}"/>
    <dgm:cxn modelId="{44395488-CEA7-480B-A5E8-D3C08D599AB3}" type="presOf" srcId="{1252D2DC-BA20-4762-869F-8BBCB086ACE3}" destId="{CC1E5CC4-5F4D-4032-AFE4-15657A5306A5}" srcOrd="0" destOrd="0" presId="urn:microsoft.com/office/officeart/2005/8/layout/cycle3"/>
    <dgm:cxn modelId="{2B193094-61D7-4B09-9368-5161FAD0D0FD}" type="presOf" srcId="{18E4E997-3F3D-4CEF-816A-312EB1EAA3EE}" destId="{F4119E06-D01C-40DA-AC98-628F866E3069}" srcOrd="0" destOrd="0" presId="urn:microsoft.com/office/officeart/2005/8/layout/cycle3"/>
    <dgm:cxn modelId="{5E664AAA-E3D2-4715-97FF-710E13477579}" srcId="{36DB9494-EBFE-4293-8745-E3B673BC8301}" destId="{CC244AD9-B739-424B-9F5E-59E906CAA984}" srcOrd="3" destOrd="0" parTransId="{27637E6A-F7BA-4B9A-8F7E-A5AFB938506D}" sibTransId="{13B4EF5A-1051-4705-80DA-865B2443EA58}"/>
    <dgm:cxn modelId="{E847C2B6-CFA6-4801-B9E9-C7E3767D0BB8}" srcId="{36DB9494-EBFE-4293-8745-E3B673BC8301}" destId="{0843FE86-7834-42F4-BFC8-F54DE00D2450}" srcOrd="4" destOrd="0" parTransId="{ABF214E0-FE11-4ABC-9AD7-DBC9B909105A}" sibTransId="{F3FDBA9E-2A19-4DEE-B88E-E84E45B901FD}"/>
    <dgm:cxn modelId="{B7ABD8D1-3647-4F58-887E-A86F714DE897}" type="presOf" srcId="{A3B94752-5A4E-48F1-BA63-E4116D2628E8}" destId="{157AA6DF-D3D2-4D33-AD33-AA822D1F3A63}" srcOrd="0" destOrd="0" presId="urn:microsoft.com/office/officeart/2005/8/layout/cycle3"/>
    <dgm:cxn modelId="{124A05DE-0E90-4AFA-87DC-3D3E14E1665F}" type="presOf" srcId="{36DB9494-EBFE-4293-8745-E3B673BC8301}" destId="{FCC72BCE-50FD-4C93-9993-99934073B600}" srcOrd="0" destOrd="0" presId="urn:microsoft.com/office/officeart/2005/8/layout/cycle3"/>
    <dgm:cxn modelId="{A6FCFFEA-9815-4AC0-9FDA-AAD7E79507D2}" type="presOf" srcId="{CC244AD9-B739-424B-9F5E-59E906CAA984}" destId="{F08DF07F-7391-45B3-AEC9-914CD9D84E20}" srcOrd="0" destOrd="0" presId="urn:microsoft.com/office/officeart/2005/8/layout/cycle3"/>
    <dgm:cxn modelId="{25F16BEC-7BD7-41F9-AD66-B879E6206634}" srcId="{36DB9494-EBFE-4293-8745-E3B673BC8301}" destId="{18E4E997-3F3D-4CEF-816A-312EB1EAA3EE}" srcOrd="0" destOrd="0" parTransId="{016454DF-B84C-4845-9A8F-0DE4D9F2AAF5}" sibTransId="{DB6F97AA-24A9-4255-A922-64093364F4D4}"/>
    <dgm:cxn modelId="{E463B7F7-18E7-45D5-B129-C06887FC41F0}" type="presOf" srcId="{DB6F97AA-24A9-4255-A922-64093364F4D4}" destId="{475DBC2A-9314-4CDB-AA31-07B644BF6FCE}" srcOrd="0" destOrd="0" presId="urn:microsoft.com/office/officeart/2005/8/layout/cycle3"/>
    <dgm:cxn modelId="{04A549B2-B58E-4541-BD76-EB97DC02CBF5}" type="presParOf" srcId="{FCC72BCE-50FD-4C93-9993-99934073B600}" destId="{50338CAA-791F-46D1-AFD6-85C664B7FF95}" srcOrd="0" destOrd="0" presId="urn:microsoft.com/office/officeart/2005/8/layout/cycle3"/>
    <dgm:cxn modelId="{DB32BFE0-4A28-45C0-8644-55134AC0026C}" type="presParOf" srcId="{50338CAA-791F-46D1-AFD6-85C664B7FF95}" destId="{F4119E06-D01C-40DA-AC98-628F866E3069}" srcOrd="0" destOrd="0" presId="urn:microsoft.com/office/officeart/2005/8/layout/cycle3"/>
    <dgm:cxn modelId="{596CF3AD-54B1-4B01-A67A-CD3C51450F2A}" type="presParOf" srcId="{50338CAA-791F-46D1-AFD6-85C664B7FF95}" destId="{475DBC2A-9314-4CDB-AA31-07B644BF6FCE}" srcOrd="1" destOrd="0" presId="urn:microsoft.com/office/officeart/2005/8/layout/cycle3"/>
    <dgm:cxn modelId="{4F5C34BB-79F8-47A7-8C6E-99FDCD1D82E8}" type="presParOf" srcId="{50338CAA-791F-46D1-AFD6-85C664B7FF95}" destId="{CC1E5CC4-5F4D-4032-AFE4-15657A5306A5}" srcOrd="2" destOrd="0" presId="urn:microsoft.com/office/officeart/2005/8/layout/cycle3"/>
    <dgm:cxn modelId="{518FD173-15EA-4E04-99BE-095CBA0830AB}" type="presParOf" srcId="{50338CAA-791F-46D1-AFD6-85C664B7FF95}" destId="{157AA6DF-D3D2-4D33-AD33-AA822D1F3A63}" srcOrd="3" destOrd="0" presId="urn:microsoft.com/office/officeart/2005/8/layout/cycle3"/>
    <dgm:cxn modelId="{59D471DA-6E33-4ED1-B788-A5A232AE07EE}" type="presParOf" srcId="{50338CAA-791F-46D1-AFD6-85C664B7FF95}" destId="{F08DF07F-7391-45B3-AEC9-914CD9D84E20}" srcOrd="4" destOrd="0" presId="urn:microsoft.com/office/officeart/2005/8/layout/cycle3"/>
    <dgm:cxn modelId="{4B8AB078-3404-4BE9-84C4-6FA716A04847}" type="presParOf" srcId="{50338CAA-791F-46D1-AFD6-85C664B7FF95}" destId="{2EE8A645-2B9C-4D27-A1C7-8BC6EE4EB437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6312BBD-B2F8-453A-B0A0-6E6D306A951D}" type="doc">
      <dgm:prSet loTypeId="urn:microsoft.com/office/officeart/2005/8/layout/vList2" loCatId="list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4537F09-14D0-4275-B940-CFBBFA721108}">
      <dgm:prSet/>
      <dgm:spPr/>
      <dgm:t>
        <a:bodyPr/>
        <a:lstStyle/>
        <a:p>
          <a:r>
            <a:rPr lang="de-DE" dirty="0"/>
            <a:t>Web </a:t>
          </a:r>
          <a:r>
            <a:rPr lang="de-DE" dirty="0" err="1"/>
            <a:t>Scraping</a:t>
          </a:r>
          <a:endParaRPr lang="en-US" dirty="0" err="1"/>
        </a:p>
      </dgm:t>
    </dgm:pt>
    <dgm:pt modelId="{42048A7E-ECF7-4A6F-9466-D4117968D46B}" type="parTrans" cxnId="{4C2BA409-F61E-4648-8D27-BAD013DF39D9}">
      <dgm:prSet/>
      <dgm:spPr/>
      <dgm:t>
        <a:bodyPr/>
        <a:lstStyle/>
        <a:p>
          <a:endParaRPr lang="en-US"/>
        </a:p>
      </dgm:t>
    </dgm:pt>
    <dgm:pt modelId="{4AC8001B-89A8-42D6-9000-C44C02000F30}" type="sibTrans" cxnId="{4C2BA409-F61E-4648-8D27-BAD013DF39D9}">
      <dgm:prSet phldrT="1" phldr="0"/>
      <dgm:spPr/>
      <dgm:t>
        <a:bodyPr/>
        <a:lstStyle/>
        <a:p>
          <a:endParaRPr lang="en-US"/>
        </a:p>
      </dgm:t>
    </dgm:pt>
    <dgm:pt modelId="{DD0A492C-4C7E-4177-A014-7822ECF2E91B}">
      <dgm:prSet/>
      <dgm:spPr/>
      <dgm:t>
        <a:bodyPr/>
        <a:lstStyle/>
        <a:p>
          <a:r>
            <a:rPr lang="de-DE" dirty="0" err="1"/>
            <a:t>Tokenization</a:t>
          </a:r>
          <a:endParaRPr lang="en-US" dirty="0" err="1"/>
        </a:p>
      </dgm:t>
    </dgm:pt>
    <dgm:pt modelId="{4952E396-08DE-46D4-BA55-E89DDA128E74}" type="parTrans" cxnId="{B6296417-1F83-456C-AC42-C31ED6CFD100}">
      <dgm:prSet/>
      <dgm:spPr/>
      <dgm:t>
        <a:bodyPr/>
        <a:lstStyle/>
        <a:p>
          <a:endParaRPr lang="en-US"/>
        </a:p>
      </dgm:t>
    </dgm:pt>
    <dgm:pt modelId="{4279FB0D-D31D-4843-8AD1-6902E0D65B86}" type="sibTrans" cxnId="{B6296417-1F83-456C-AC42-C31ED6CFD100}">
      <dgm:prSet phldrT="2" phldr="0"/>
      <dgm:spPr/>
      <dgm:t>
        <a:bodyPr/>
        <a:lstStyle/>
        <a:p>
          <a:endParaRPr lang="en-US"/>
        </a:p>
      </dgm:t>
    </dgm:pt>
    <dgm:pt modelId="{1F7442D4-DCCA-471D-AB61-D9F9C335469A}">
      <dgm:prSet/>
      <dgm:spPr/>
      <dgm:t>
        <a:bodyPr/>
        <a:lstStyle/>
        <a:p>
          <a:r>
            <a:rPr lang="de-DE" dirty="0"/>
            <a:t>Sentiment Analysis</a:t>
          </a:r>
          <a:endParaRPr lang="en-US" dirty="0"/>
        </a:p>
      </dgm:t>
    </dgm:pt>
    <dgm:pt modelId="{66C72FFF-C83F-4CA0-88A8-13C0194263A6}" type="parTrans" cxnId="{DDB137F1-0FDA-4B2E-A60C-6E603951BB28}">
      <dgm:prSet/>
      <dgm:spPr/>
      <dgm:t>
        <a:bodyPr/>
        <a:lstStyle/>
        <a:p>
          <a:endParaRPr lang="en-US"/>
        </a:p>
      </dgm:t>
    </dgm:pt>
    <dgm:pt modelId="{7820F21F-6700-498E-A55A-4A5F7ED5E648}" type="sibTrans" cxnId="{DDB137F1-0FDA-4B2E-A60C-6E603951BB28}">
      <dgm:prSet phldrT="3" phldr="0"/>
      <dgm:spPr/>
      <dgm:t>
        <a:bodyPr/>
        <a:lstStyle/>
        <a:p>
          <a:endParaRPr lang="en-US"/>
        </a:p>
      </dgm:t>
    </dgm:pt>
    <dgm:pt modelId="{AFCAB5C8-1F1F-4389-AC37-9FDF0F68C72A}">
      <dgm:prSet/>
      <dgm:spPr/>
      <dgm:t>
        <a:bodyPr/>
        <a:lstStyle/>
        <a:p>
          <a:r>
            <a:rPr lang="de-DE" dirty="0" err="1"/>
            <a:t>Machine</a:t>
          </a:r>
          <a:r>
            <a:rPr lang="de-DE" dirty="0"/>
            <a:t> Learning Model</a:t>
          </a:r>
          <a:endParaRPr lang="en-US" dirty="0"/>
        </a:p>
      </dgm:t>
    </dgm:pt>
    <dgm:pt modelId="{B98F731E-741B-4046-8A03-DACB4F8D5BB8}" type="parTrans" cxnId="{8BA0AFDC-E9EA-4187-A821-E253FEEF6204}">
      <dgm:prSet/>
      <dgm:spPr/>
      <dgm:t>
        <a:bodyPr/>
        <a:lstStyle/>
        <a:p>
          <a:endParaRPr lang="en-US"/>
        </a:p>
      </dgm:t>
    </dgm:pt>
    <dgm:pt modelId="{9DDCB9DA-A3C3-420A-AA3E-DCE1F1B88F89}" type="sibTrans" cxnId="{8BA0AFDC-E9EA-4187-A821-E253FEEF6204}">
      <dgm:prSet phldrT="4" phldr="0"/>
      <dgm:spPr/>
      <dgm:t>
        <a:bodyPr/>
        <a:lstStyle/>
        <a:p>
          <a:endParaRPr lang="en-US"/>
        </a:p>
      </dgm:t>
    </dgm:pt>
    <dgm:pt modelId="{43CD4DBA-7F41-41AB-84B3-15F8AF65BBBA}" type="pres">
      <dgm:prSet presAssocID="{56312BBD-B2F8-453A-B0A0-6E6D306A951D}" presName="linear" presStyleCnt="0">
        <dgm:presLayoutVars>
          <dgm:animLvl val="lvl"/>
          <dgm:resizeHandles val="exact"/>
        </dgm:presLayoutVars>
      </dgm:prSet>
      <dgm:spPr/>
    </dgm:pt>
    <dgm:pt modelId="{CFBC028B-50A0-42BB-83CD-997DE40B03BE}" type="pres">
      <dgm:prSet presAssocID="{A4537F09-14D0-4275-B940-CFBBFA72110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8EC9348-0F35-4042-89EB-4FA30065D1C4}" type="pres">
      <dgm:prSet presAssocID="{4AC8001B-89A8-42D6-9000-C44C02000F30}" presName="spacer" presStyleCnt="0"/>
      <dgm:spPr/>
    </dgm:pt>
    <dgm:pt modelId="{5DC71E19-B366-4CCB-ADD7-78A6B1FE330A}" type="pres">
      <dgm:prSet presAssocID="{DD0A492C-4C7E-4177-A014-7822ECF2E91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C5FB647-96F8-4034-927D-9665D43BE59D}" type="pres">
      <dgm:prSet presAssocID="{4279FB0D-D31D-4843-8AD1-6902E0D65B86}" presName="spacer" presStyleCnt="0"/>
      <dgm:spPr/>
    </dgm:pt>
    <dgm:pt modelId="{A7A181F1-58BC-4DB6-8FA8-895EE8D7AD07}" type="pres">
      <dgm:prSet presAssocID="{1F7442D4-DCCA-471D-AB61-D9F9C335469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779D573-FBB3-429C-AA1A-CC4743F5B203}" type="pres">
      <dgm:prSet presAssocID="{7820F21F-6700-498E-A55A-4A5F7ED5E648}" presName="spacer" presStyleCnt="0"/>
      <dgm:spPr/>
    </dgm:pt>
    <dgm:pt modelId="{0EF7722E-B3A1-4D1B-8C85-6CE0CAE26015}" type="pres">
      <dgm:prSet presAssocID="{AFCAB5C8-1F1F-4389-AC37-9FDF0F68C72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C2BA409-F61E-4648-8D27-BAD013DF39D9}" srcId="{56312BBD-B2F8-453A-B0A0-6E6D306A951D}" destId="{A4537F09-14D0-4275-B940-CFBBFA721108}" srcOrd="0" destOrd="0" parTransId="{42048A7E-ECF7-4A6F-9466-D4117968D46B}" sibTransId="{4AC8001B-89A8-42D6-9000-C44C02000F30}"/>
    <dgm:cxn modelId="{B6296417-1F83-456C-AC42-C31ED6CFD100}" srcId="{56312BBD-B2F8-453A-B0A0-6E6D306A951D}" destId="{DD0A492C-4C7E-4177-A014-7822ECF2E91B}" srcOrd="1" destOrd="0" parTransId="{4952E396-08DE-46D4-BA55-E89DDA128E74}" sibTransId="{4279FB0D-D31D-4843-8AD1-6902E0D65B86}"/>
    <dgm:cxn modelId="{E88A2E23-2A27-430C-BD3F-1CE91AABE160}" type="presOf" srcId="{1F7442D4-DCCA-471D-AB61-D9F9C335469A}" destId="{A7A181F1-58BC-4DB6-8FA8-895EE8D7AD07}" srcOrd="0" destOrd="0" presId="urn:microsoft.com/office/officeart/2005/8/layout/vList2"/>
    <dgm:cxn modelId="{D7A1C062-5559-47EF-BB72-8B112318BF75}" type="presOf" srcId="{56312BBD-B2F8-453A-B0A0-6E6D306A951D}" destId="{43CD4DBA-7F41-41AB-84B3-15F8AF65BBBA}" srcOrd="0" destOrd="0" presId="urn:microsoft.com/office/officeart/2005/8/layout/vList2"/>
    <dgm:cxn modelId="{F5AB0579-7A6E-45F4-9DC8-9B141497C55C}" type="presOf" srcId="{DD0A492C-4C7E-4177-A014-7822ECF2E91B}" destId="{5DC71E19-B366-4CCB-ADD7-78A6B1FE330A}" srcOrd="0" destOrd="0" presId="urn:microsoft.com/office/officeart/2005/8/layout/vList2"/>
    <dgm:cxn modelId="{F7076B85-3F81-458A-8252-042C9F15E2E2}" type="presOf" srcId="{A4537F09-14D0-4275-B940-CFBBFA721108}" destId="{CFBC028B-50A0-42BB-83CD-997DE40B03BE}" srcOrd="0" destOrd="0" presId="urn:microsoft.com/office/officeart/2005/8/layout/vList2"/>
    <dgm:cxn modelId="{B8B2368E-F40C-4BE8-8373-32B7CCE5768C}" type="presOf" srcId="{AFCAB5C8-1F1F-4389-AC37-9FDF0F68C72A}" destId="{0EF7722E-B3A1-4D1B-8C85-6CE0CAE26015}" srcOrd="0" destOrd="0" presId="urn:microsoft.com/office/officeart/2005/8/layout/vList2"/>
    <dgm:cxn modelId="{8BA0AFDC-E9EA-4187-A821-E253FEEF6204}" srcId="{56312BBD-B2F8-453A-B0A0-6E6D306A951D}" destId="{AFCAB5C8-1F1F-4389-AC37-9FDF0F68C72A}" srcOrd="3" destOrd="0" parTransId="{B98F731E-741B-4046-8A03-DACB4F8D5BB8}" sibTransId="{9DDCB9DA-A3C3-420A-AA3E-DCE1F1B88F89}"/>
    <dgm:cxn modelId="{DDB137F1-0FDA-4B2E-A60C-6E603951BB28}" srcId="{56312BBD-B2F8-453A-B0A0-6E6D306A951D}" destId="{1F7442D4-DCCA-471D-AB61-D9F9C335469A}" srcOrd="2" destOrd="0" parTransId="{66C72FFF-C83F-4CA0-88A8-13C0194263A6}" sibTransId="{7820F21F-6700-498E-A55A-4A5F7ED5E648}"/>
    <dgm:cxn modelId="{4EE97E63-6E08-4D47-8E52-CF8673C666C1}" type="presParOf" srcId="{43CD4DBA-7F41-41AB-84B3-15F8AF65BBBA}" destId="{CFBC028B-50A0-42BB-83CD-997DE40B03BE}" srcOrd="0" destOrd="0" presId="urn:microsoft.com/office/officeart/2005/8/layout/vList2"/>
    <dgm:cxn modelId="{0EC430FB-9DD6-4923-A253-D9C0D7A30A04}" type="presParOf" srcId="{43CD4DBA-7F41-41AB-84B3-15F8AF65BBBA}" destId="{B8EC9348-0F35-4042-89EB-4FA30065D1C4}" srcOrd="1" destOrd="0" presId="urn:microsoft.com/office/officeart/2005/8/layout/vList2"/>
    <dgm:cxn modelId="{7ED484C2-2A9E-4BB3-BF92-9CF23C6CCA5D}" type="presParOf" srcId="{43CD4DBA-7F41-41AB-84B3-15F8AF65BBBA}" destId="{5DC71E19-B366-4CCB-ADD7-78A6B1FE330A}" srcOrd="2" destOrd="0" presId="urn:microsoft.com/office/officeart/2005/8/layout/vList2"/>
    <dgm:cxn modelId="{15B5FAAF-118F-41E0-9A33-10DB57D9564B}" type="presParOf" srcId="{43CD4DBA-7F41-41AB-84B3-15F8AF65BBBA}" destId="{4C5FB647-96F8-4034-927D-9665D43BE59D}" srcOrd="3" destOrd="0" presId="urn:microsoft.com/office/officeart/2005/8/layout/vList2"/>
    <dgm:cxn modelId="{89FDF5D3-32CD-48D5-8978-27A8388589BE}" type="presParOf" srcId="{43CD4DBA-7F41-41AB-84B3-15F8AF65BBBA}" destId="{A7A181F1-58BC-4DB6-8FA8-895EE8D7AD07}" srcOrd="4" destOrd="0" presId="urn:microsoft.com/office/officeart/2005/8/layout/vList2"/>
    <dgm:cxn modelId="{F04EEC08-C720-4C24-9911-023A2DB7C051}" type="presParOf" srcId="{43CD4DBA-7F41-41AB-84B3-15F8AF65BBBA}" destId="{0779D573-FBB3-429C-AA1A-CC4743F5B203}" srcOrd="5" destOrd="0" presId="urn:microsoft.com/office/officeart/2005/8/layout/vList2"/>
    <dgm:cxn modelId="{DD63EF3E-ADEC-497D-8106-DB661B1E551C}" type="presParOf" srcId="{43CD4DBA-7F41-41AB-84B3-15F8AF65BBBA}" destId="{0EF7722E-B3A1-4D1B-8C85-6CE0CAE2601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BB80415-70DD-47B6-8D86-704571350456}" type="doc">
      <dgm:prSet loTypeId="urn:microsoft.com/office/officeart/2005/8/layout/chevron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18C88F-94F0-4E79-A7C2-B8EEA97BC581}">
      <dgm:prSet/>
      <dgm:spPr/>
      <dgm:t>
        <a:bodyPr/>
        <a:lstStyle/>
        <a:p>
          <a:r>
            <a:rPr lang="de-DE" dirty="0"/>
            <a:t>1.</a:t>
          </a:r>
        </a:p>
      </dgm:t>
    </dgm:pt>
    <dgm:pt modelId="{B248A78F-0831-4406-A704-D7543F96C69B}" type="parTrans" cxnId="{DEE77877-46F6-431C-BAC6-8671437FF39D}">
      <dgm:prSet/>
      <dgm:spPr/>
      <dgm:t>
        <a:bodyPr/>
        <a:lstStyle/>
        <a:p>
          <a:endParaRPr lang="en-US"/>
        </a:p>
      </dgm:t>
    </dgm:pt>
    <dgm:pt modelId="{5673A461-9DF5-4F0E-8871-44F0EC7CD6AA}" type="sibTrans" cxnId="{DEE77877-46F6-431C-BAC6-8671437FF39D}">
      <dgm:prSet/>
      <dgm:spPr/>
      <dgm:t>
        <a:bodyPr/>
        <a:lstStyle/>
        <a:p>
          <a:endParaRPr lang="en-US"/>
        </a:p>
      </dgm:t>
    </dgm:pt>
    <dgm:pt modelId="{1994C2D1-936F-463C-ADA1-2A856E967018}">
      <dgm:prSet/>
      <dgm:spPr/>
      <dgm:t>
        <a:bodyPr/>
        <a:lstStyle/>
        <a:p>
          <a:r>
            <a:rPr lang="de-DE" dirty="0"/>
            <a:t>2.</a:t>
          </a:r>
        </a:p>
      </dgm:t>
    </dgm:pt>
    <dgm:pt modelId="{EDFB8033-3120-431B-B647-67F069CE5F1D}" type="parTrans" cxnId="{7459A7BE-2CEB-46AE-8D13-751EC186A6AB}">
      <dgm:prSet/>
      <dgm:spPr/>
      <dgm:t>
        <a:bodyPr/>
        <a:lstStyle/>
        <a:p>
          <a:endParaRPr lang="en-US"/>
        </a:p>
      </dgm:t>
    </dgm:pt>
    <dgm:pt modelId="{88314CD2-5496-4CA4-98D7-EF299CFE4EE3}" type="sibTrans" cxnId="{7459A7BE-2CEB-46AE-8D13-751EC186A6AB}">
      <dgm:prSet/>
      <dgm:spPr/>
      <dgm:t>
        <a:bodyPr/>
        <a:lstStyle/>
        <a:p>
          <a:endParaRPr lang="en-US"/>
        </a:p>
      </dgm:t>
    </dgm:pt>
    <dgm:pt modelId="{4CFB131F-BB85-4D52-B26E-07FB874EC218}">
      <dgm:prSet/>
      <dgm:spPr/>
      <dgm:t>
        <a:bodyPr/>
        <a:lstStyle/>
        <a:p>
          <a:r>
            <a:rPr lang="de-DE" dirty="0"/>
            <a:t>3. </a:t>
          </a:r>
        </a:p>
      </dgm:t>
    </dgm:pt>
    <dgm:pt modelId="{61F7C863-5144-40C8-BEE5-8A677340AEA7}" type="parTrans" cxnId="{70E5730C-042B-42D0-8BC7-5F74C30A8E44}">
      <dgm:prSet/>
      <dgm:spPr/>
      <dgm:t>
        <a:bodyPr/>
        <a:lstStyle/>
        <a:p>
          <a:endParaRPr lang="en-US"/>
        </a:p>
      </dgm:t>
    </dgm:pt>
    <dgm:pt modelId="{6034CC37-96F7-4E43-B59A-D0BF91A9D72A}" type="sibTrans" cxnId="{70E5730C-042B-42D0-8BC7-5F74C30A8E44}">
      <dgm:prSet/>
      <dgm:spPr/>
      <dgm:t>
        <a:bodyPr/>
        <a:lstStyle/>
        <a:p>
          <a:endParaRPr lang="en-US"/>
        </a:p>
      </dgm:t>
    </dgm:pt>
    <dgm:pt modelId="{08148F24-F843-4660-8314-64163CCA37A2}">
      <dgm:prSet/>
      <dgm:spPr/>
      <dgm:t>
        <a:bodyPr/>
        <a:lstStyle/>
        <a:p>
          <a:r>
            <a:rPr lang="de-DE" dirty="0"/>
            <a:t>4.</a:t>
          </a:r>
        </a:p>
      </dgm:t>
    </dgm:pt>
    <dgm:pt modelId="{6E6968B6-E33E-4ADB-BE03-E72C96C339E4}" type="parTrans" cxnId="{04273A79-28C3-40C8-A40E-2D5C476457A9}">
      <dgm:prSet/>
      <dgm:spPr/>
      <dgm:t>
        <a:bodyPr/>
        <a:lstStyle/>
        <a:p>
          <a:endParaRPr lang="en-US"/>
        </a:p>
      </dgm:t>
    </dgm:pt>
    <dgm:pt modelId="{7811C135-8241-42D5-B28D-353A3E13BC73}" type="sibTrans" cxnId="{04273A79-28C3-40C8-A40E-2D5C476457A9}">
      <dgm:prSet/>
      <dgm:spPr/>
      <dgm:t>
        <a:bodyPr/>
        <a:lstStyle/>
        <a:p>
          <a:endParaRPr lang="en-US"/>
        </a:p>
      </dgm:t>
    </dgm:pt>
    <dgm:pt modelId="{19E80EF8-F3AE-47E6-9733-67A459EB70BD}">
      <dgm:prSet/>
      <dgm:spPr/>
      <dgm:t>
        <a:bodyPr/>
        <a:lstStyle/>
        <a:p>
          <a:pPr>
            <a:buNone/>
          </a:pPr>
          <a:r>
            <a:rPr lang="de-DE" dirty="0"/>
            <a:t>Data </a:t>
          </a:r>
          <a:r>
            <a:rPr lang="de-DE" dirty="0" err="1"/>
            <a:t>acquisition</a:t>
          </a:r>
          <a:r>
            <a:rPr lang="de-DE" dirty="0"/>
            <a:t> in </a:t>
          </a:r>
          <a:r>
            <a:rPr lang="de-DE" dirty="0" err="1"/>
            <a:t>one</a:t>
          </a:r>
          <a:r>
            <a:rPr lang="de-DE" dirty="0"/>
            <a:t> </a:t>
          </a:r>
          <a:r>
            <a:rPr lang="de-DE" dirty="0" err="1"/>
            <a:t>week</a:t>
          </a:r>
          <a:endParaRPr lang="de-DE" dirty="0"/>
        </a:p>
      </dgm:t>
    </dgm:pt>
    <dgm:pt modelId="{9DC1AB13-72C0-4CD3-A518-7A076144C584}" type="parTrans" cxnId="{0A7A5218-8954-4B42-953D-F2B35E186584}">
      <dgm:prSet/>
      <dgm:spPr/>
      <dgm:t>
        <a:bodyPr/>
        <a:lstStyle/>
        <a:p>
          <a:endParaRPr lang="en-US"/>
        </a:p>
      </dgm:t>
    </dgm:pt>
    <dgm:pt modelId="{1C92B28C-F707-473B-84DC-63684988E663}" type="sibTrans" cxnId="{0A7A5218-8954-4B42-953D-F2B35E186584}">
      <dgm:prSet/>
      <dgm:spPr/>
      <dgm:t>
        <a:bodyPr/>
        <a:lstStyle/>
        <a:p>
          <a:endParaRPr lang="en-US"/>
        </a:p>
      </dgm:t>
    </dgm:pt>
    <dgm:pt modelId="{9324F98A-CE86-4FFF-9B29-DB9F5780BF23}">
      <dgm:prSet/>
      <dgm:spPr/>
      <dgm:t>
        <a:bodyPr/>
        <a:lstStyle/>
        <a:p>
          <a:pPr>
            <a:buNone/>
          </a:pPr>
          <a:r>
            <a:rPr lang="de-DE" dirty="0"/>
            <a:t>Feature </a:t>
          </a:r>
          <a:r>
            <a:rPr lang="de-DE" dirty="0" err="1"/>
            <a:t>extraction</a:t>
          </a:r>
          <a:r>
            <a:rPr lang="de-DE" dirty="0"/>
            <a:t> &amp; Sentiment </a:t>
          </a:r>
          <a:r>
            <a:rPr lang="de-DE" dirty="0" err="1"/>
            <a:t>analysis</a:t>
          </a:r>
          <a:r>
            <a:rPr lang="de-DE" dirty="0"/>
            <a:t> in a </a:t>
          </a:r>
          <a:r>
            <a:rPr lang="de-DE" dirty="0" err="1"/>
            <a:t>fortnight</a:t>
          </a:r>
          <a:endParaRPr lang="de-DE" dirty="0"/>
        </a:p>
      </dgm:t>
    </dgm:pt>
    <dgm:pt modelId="{B3DDABE6-A052-4BDB-AAD8-654AFB2AC827}" type="parTrans" cxnId="{DE871566-E53C-42D4-A405-F60A1BD24096}">
      <dgm:prSet/>
      <dgm:spPr/>
      <dgm:t>
        <a:bodyPr/>
        <a:lstStyle/>
        <a:p>
          <a:endParaRPr lang="en-US"/>
        </a:p>
      </dgm:t>
    </dgm:pt>
    <dgm:pt modelId="{A8C9494F-5A4C-4875-9E6D-5A8A6DDAF320}" type="sibTrans" cxnId="{DE871566-E53C-42D4-A405-F60A1BD24096}">
      <dgm:prSet/>
      <dgm:spPr/>
      <dgm:t>
        <a:bodyPr/>
        <a:lstStyle/>
        <a:p>
          <a:endParaRPr lang="en-US"/>
        </a:p>
      </dgm:t>
    </dgm:pt>
    <dgm:pt modelId="{37B74E12-A897-455F-9B2F-55AAEBFAF790}">
      <dgm:prSet/>
      <dgm:spPr/>
      <dgm:t>
        <a:bodyPr/>
        <a:lstStyle/>
        <a:p>
          <a:pPr>
            <a:buNone/>
          </a:pPr>
          <a:r>
            <a:rPr lang="de-DE" dirty="0"/>
            <a:t>Model </a:t>
          </a:r>
          <a:r>
            <a:rPr lang="de-DE" dirty="0" err="1"/>
            <a:t>selection</a:t>
          </a:r>
          <a:r>
            <a:rPr lang="de-DE" dirty="0"/>
            <a:t> </a:t>
          </a:r>
          <a:r>
            <a:rPr lang="de-DE" dirty="0" err="1"/>
            <a:t>until</a:t>
          </a:r>
          <a:r>
            <a:rPr lang="de-DE" dirty="0"/>
            <a:t> </a:t>
          </a:r>
          <a:r>
            <a:rPr lang="de-DE" dirty="0" err="1"/>
            <a:t>new</a:t>
          </a:r>
          <a:r>
            <a:rPr lang="de-DE" dirty="0"/>
            <a:t> </a:t>
          </a:r>
          <a:r>
            <a:rPr lang="de-DE" dirty="0" err="1"/>
            <a:t>year</a:t>
          </a:r>
          <a:endParaRPr lang="de-DE" dirty="0"/>
        </a:p>
      </dgm:t>
    </dgm:pt>
    <dgm:pt modelId="{EB20EC26-E033-46B1-9FE2-56C7CA8B44C8}" type="parTrans" cxnId="{F8D07CA6-D839-4136-9A82-D0E5936AE322}">
      <dgm:prSet/>
      <dgm:spPr/>
      <dgm:t>
        <a:bodyPr/>
        <a:lstStyle/>
        <a:p>
          <a:endParaRPr lang="en-US"/>
        </a:p>
      </dgm:t>
    </dgm:pt>
    <dgm:pt modelId="{D37A5C7A-232B-41D3-8364-E02B14D53E80}" type="sibTrans" cxnId="{F8D07CA6-D839-4136-9A82-D0E5936AE322}">
      <dgm:prSet/>
      <dgm:spPr/>
      <dgm:t>
        <a:bodyPr/>
        <a:lstStyle/>
        <a:p>
          <a:endParaRPr lang="en-US"/>
        </a:p>
      </dgm:t>
    </dgm:pt>
    <dgm:pt modelId="{A249C61D-3DFC-4E92-AFD6-ADE4F00B256C}">
      <dgm:prSet/>
      <dgm:spPr/>
      <dgm:t>
        <a:bodyPr/>
        <a:lstStyle/>
        <a:p>
          <a:pPr>
            <a:buNone/>
          </a:pPr>
          <a:r>
            <a:rPr lang="de-DE" dirty="0"/>
            <a:t>Implement </a:t>
          </a:r>
          <a:r>
            <a:rPr lang="de-DE" dirty="0" err="1"/>
            <a:t>model</a:t>
          </a:r>
          <a:r>
            <a:rPr lang="de-DE" dirty="0"/>
            <a:t> </a:t>
          </a:r>
          <a:r>
            <a:rPr lang="de-DE" dirty="0" err="1"/>
            <a:t>until</a:t>
          </a:r>
          <a:r>
            <a:rPr lang="de-DE" dirty="0"/>
            <a:t> </a:t>
          </a:r>
          <a:r>
            <a:rPr lang="de-DE" dirty="0" err="1"/>
            <a:t>January</a:t>
          </a:r>
          <a:r>
            <a:rPr lang="de-DE" dirty="0"/>
            <a:t> 23th</a:t>
          </a:r>
        </a:p>
      </dgm:t>
    </dgm:pt>
    <dgm:pt modelId="{09EA3119-0EEC-4E79-A687-E187B60EC93D}" type="parTrans" cxnId="{F3ABE966-3ADA-466C-AEBF-8B830D2F4B4D}">
      <dgm:prSet/>
      <dgm:spPr/>
      <dgm:t>
        <a:bodyPr/>
        <a:lstStyle/>
        <a:p>
          <a:endParaRPr lang="en-US"/>
        </a:p>
      </dgm:t>
    </dgm:pt>
    <dgm:pt modelId="{D13F5EC6-9001-4776-AA97-AA60D727283E}" type="sibTrans" cxnId="{F3ABE966-3ADA-466C-AEBF-8B830D2F4B4D}">
      <dgm:prSet/>
      <dgm:spPr/>
      <dgm:t>
        <a:bodyPr/>
        <a:lstStyle/>
        <a:p>
          <a:endParaRPr lang="en-US"/>
        </a:p>
      </dgm:t>
    </dgm:pt>
    <dgm:pt modelId="{53C65F32-53D0-417A-9797-0AC9FCDA6BB6}" type="pres">
      <dgm:prSet presAssocID="{FBB80415-70DD-47B6-8D86-704571350456}" presName="linearFlow" presStyleCnt="0">
        <dgm:presLayoutVars>
          <dgm:dir/>
          <dgm:animLvl val="lvl"/>
          <dgm:resizeHandles val="exact"/>
        </dgm:presLayoutVars>
      </dgm:prSet>
      <dgm:spPr/>
    </dgm:pt>
    <dgm:pt modelId="{C5E5187D-433E-4126-A14C-07794D4ED40F}" type="pres">
      <dgm:prSet presAssocID="{3318C88F-94F0-4E79-A7C2-B8EEA97BC581}" presName="composite" presStyleCnt="0"/>
      <dgm:spPr/>
    </dgm:pt>
    <dgm:pt modelId="{63DBBFAA-A32E-49A7-B5E5-EA923BD0953F}" type="pres">
      <dgm:prSet presAssocID="{3318C88F-94F0-4E79-A7C2-B8EEA97BC581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EF142E31-12A4-45DA-B300-2BA13DD56721}" type="pres">
      <dgm:prSet presAssocID="{3318C88F-94F0-4E79-A7C2-B8EEA97BC581}" presName="descendantText" presStyleLbl="alignAcc1" presStyleIdx="0" presStyleCnt="4" custLinFactNeighborX="7269" custLinFactNeighborY="-7932">
        <dgm:presLayoutVars>
          <dgm:bulletEnabled val="1"/>
        </dgm:presLayoutVars>
      </dgm:prSet>
      <dgm:spPr/>
    </dgm:pt>
    <dgm:pt modelId="{FCF0106C-3752-4813-A655-4DE1CAFFFF49}" type="pres">
      <dgm:prSet presAssocID="{5673A461-9DF5-4F0E-8871-44F0EC7CD6AA}" presName="sp" presStyleCnt="0"/>
      <dgm:spPr/>
    </dgm:pt>
    <dgm:pt modelId="{F2DFFF51-1413-4EA5-BE5D-7E1EAE1E2B20}" type="pres">
      <dgm:prSet presAssocID="{1994C2D1-936F-463C-ADA1-2A856E967018}" presName="composite" presStyleCnt="0"/>
      <dgm:spPr/>
    </dgm:pt>
    <dgm:pt modelId="{289B38C9-0F4F-4C87-B61A-568BF1894111}" type="pres">
      <dgm:prSet presAssocID="{1994C2D1-936F-463C-ADA1-2A856E967018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142C62F0-344A-49CD-ABA1-DC32943F681D}" type="pres">
      <dgm:prSet presAssocID="{1994C2D1-936F-463C-ADA1-2A856E967018}" presName="descendantText" presStyleLbl="alignAcc1" presStyleIdx="1" presStyleCnt="4">
        <dgm:presLayoutVars>
          <dgm:bulletEnabled val="1"/>
        </dgm:presLayoutVars>
      </dgm:prSet>
      <dgm:spPr/>
    </dgm:pt>
    <dgm:pt modelId="{304E40C6-863A-4746-9A86-E66C4259D99A}" type="pres">
      <dgm:prSet presAssocID="{88314CD2-5496-4CA4-98D7-EF299CFE4EE3}" presName="sp" presStyleCnt="0"/>
      <dgm:spPr/>
    </dgm:pt>
    <dgm:pt modelId="{41CFE1AE-0BFD-44C9-B3C4-8E104FC609A1}" type="pres">
      <dgm:prSet presAssocID="{4CFB131F-BB85-4D52-B26E-07FB874EC218}" presName="composite" presStyleCnt="0"/>
      <dgm:spPr/>
    </dgm:pt>
    <dgm:pt modelId="{B6D76EB6-B767-4A62-A031-892A22ADD303}" type="pres">
      <dgm:prSet presAssocID="{4CFB131F-BB85-4D52-B26E-07FB874EC218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02DAD627-C79E-423D-A083-B282A7DBBB15}" type="pres">
      <dgm:prSet presAssocID="{4CFB131F-BB85-4D52-B26E-07FB874EC218}" presName="descendantText" presStyleLbl="alignAcc1" presStyleIdx="2" presStyleCnt="4">
        <dgm:presLayoutVars>
          <dgm:bulletEnabled val="1"/>
        </dgm:presLayoutVars>
      </dgm:prSet>
      <dgm:spPr/>
    </dgm:pt>
    <dgm:pt modelId="{9582CC00-6F6D-4836-B5AE-06104D69602A}" type="pres">
      <dgm:prSet presAssocID="{6034CC37-96F7-4E43-B59A-D0BF91A9D72A}" presName="sp" presStyleCnt="0"/>
      <dgm:spPr/>
    </dgm:pt>
    <dgm:pt modelId="{1D5A6020-EDA4-44CF-8621-0A60F16F476C}" type="pres">
      <dgm:prSet presAssocID="{08148F24-F843-4660-8314-64163CCA37A2}" presName="composite" presStyleCnt="0"/>
      <dgm:spPr/>
    </dgm:pt>
    <dgm:pt modelId="{F35F8246-6CD8-451C-ADC6-ECB25F1DF054}" type="pres">
      <dgm:prSet presAssocID="{08148F24-F843-4660-8314-64163CCA37A2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EF60CC9B-CB7E-46D6-B896-EA53D86C7349}" type="pres">
      <dgm:prSet presAssocID="{08148F24-F843-4660-8314-64163CCA37A2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E66A1406-636E-4CAA-8360-2BFCA2B4E56E}" type="presOf" srcId="{9324F98A-CE86-4FFF-9B29-DB9F5780BF23}" destId="{142C62F0-344A-49CD-ABA1-DC32943F681D}" srcOrd="0" destOrd="0" presId="urn:microsoft.com/office/officeart/2005/8/layout/chevron2"/>
    <dgm:cxn modelId="{80E10C0C-56B8-4860-AB3D-2C3825258066}" type="presOf" srcId="{3318C88F-94F0-4E79-A7C2-B8EEA97BC581}" destId="{63DBBFAA-A32E-49A7-B5E5-EA923BD0953F}" srcOrd="0" destOrd="0" presId="urn:microsoft.com/office/officeart/2005/8/layout/chevron2"/>
    <dgm:cxn modelId="{70E5730C-042B-42D0-8BC7-5F74C30A8E44}" srcId="{FBB80415-70DD-47B6-8D86-704571350456}" destId="{4CFB131F-BB85-4D52-B26E-07FB874EC218}" srcOrd="2" destOrd="0" parTransId="{61F7C863-5144-40C8-BEE5-8A677340AEA7}" sibTransId="{6034CC37-96F7-4E43-B59A-D0BF91A9D72A}"/>
    <dgm:cxn modelId="{0A7A5218-8954-4B42-953D-F2B35E186584}" srcId="{3318C88F-94F0-4E79-A7C2-B8EEA97BC581}" destId="{19E80EF8-F3AE-47E6-9733-67A459EB70BD}" srcOrd="0" destOrd="0" parTransId="{9DC1AB13-72C0-4CD3-A518-7A076144C584}" sibTransId="{1C92B28C-F707-473B-84DC-63684988E663}"/>
    <dgm:cxn modelId="{B7D0AD2B-B7D8-4F41-A154-921D220161FF}" type="presOf" srcId="{37B74E12-A897-455F-9B2F-55AAEBFAF790}" destId="{02DAD627-C79E-423D-A083-B282A7DBBB15}" srcOrd="0" destOrd="0" presId="urn:microsoft.com/office/officeart/2005/8/layout/chevron2"/>
    <dgm:cxn modelId="{FCCF0E40-1C74-4983-8F1D-7C2554B48D0A}" type="presOf" srcId="{1994C2D1-936F-463C-ADA1-2A856E967018}" destId="{289B38C9-0F4F-4C87-B61A-568BF1894111}" srcOrd="0" destOrd="0" presId="urn:microsoft.com/office/officeart/2005/8/layout/chevron2"/>
    <dgm:cxn modelId="{DE871566-E53C-42D4-A405-F60A1BD24096}" srcId="{1994C2D1-936F-463C-ADA1-2A856E967018}" destId="{9324F98A-CE86-4FFF-9B29-DB9F5780BF23}" srcOrd="0" destOrd="0" parTransId="{B3DDABE6-A052-4BDB-AAD8-654AFB2AC827}" sibTransId="{A8C9494F-5A4C-4875-9E6D-5A8A6DDAF320}"/>
    <dgm:cxn modelId="{F3ABE966-3ADA-466C-AEBF-8B830D2F4B4D}" srcId="{08148F24-F843-4660-8314-64163CCA37A2}" destId="{A249C61D-3DFC-4E92-AFD6-ADE4F00B256C}" srcOrd="0" destOrd="0" parTransId="{09EA3119-0EEC-4E79-A687-E187B60EC93D}" sibTransId="{D13F5EC6-9001-4776-AA97-AA60D727283E}"/>
    <dgm:cxn modelId="{DEE77877-46F6-431C-BAC6-8671437FF39D}" srcId="{FBB80415-70DD-47B6-8D86-704571350456}" destId="{3318C88F-94F0-4E79-A7C2-B8EEA97BC581}" srcOrd="0" destOrd="0" parTransId="{B248A78F-0831-4406-A704-D7543F96C69B}" sibTransId="{5673A461-9DF5-4F0E-8871-44F0EC7CD6AA}"/>
    <dgm:cxn modelId="{04273A79-28C3-40C8-A40E-2D5C476457A9}" srcId="{FBB80415-70DD-47B6-8D86-704571350456}" destId="{08148F24-F843-4660-8314-64163CCA37A2}" srcOrd="3" destOrd="0" parTransId="{6E6968B6-E33E-4ADB-BE03-E72C96C339E4}" sibTransId="{7811C135-8241-42D5-B28D-353A3E13BC73}"/>
    <dgm:cxn modelId="{4818B78E-16CF-4850-A5C2-E8E2FE978777}" type="presOf" srcId="{A249C61D-3DFC-4E92-AFD6-ADE4F00B256C}" destId="{EF60CC9B-CB7E-46D6-B896-EA53D86C7349}" srcOrd="0" destOrd="0" presId="urn:microsoft.com/office/officeart/2005/8/layout/chevron2"/>
    <dgm:cxn modelId="{9B503DA6-00D2-4F4D-9BD8-41B89D278959}" type="presOf" srcId="{08148F24-F843-4660-8314-64163CCA37A2}" destId="{F35F8246-6CD8-451C-ADC6-ECB25F1DF054}" srcOrd="0" destOrd="0" presId="urn:microsoft.com/office/officeart/2005/8/layout/chevron2"/>
    <dgm:cxn modelId="{F8D07CA6-D839-4136-9A82-D0E5936AE322}" srcId="{4CFB131F-BB85-4D52-B26E-07FB874EC218}" destId="{37B74E12-A897-455F-9B2F-55AAEBFAF790}" srcOrd="0" destOrd="0" parTransId="{EB20EC26-E033-46B1-9FE2-56C7CA8B44C8}" sibTransId="{D37A5C7A-232B-41D3-8364-E02B14D53E80}"/>
    <dgm:cxn modelId="{A9E4C3AD-E8C5-4F42-BFFA-9001E9E1B0BF}" type="presOf" srcId="{19E80EF8-F3AE-47E6-9733-67A459EB70BD}" destId="{EF142E31-12A4-45DA-B300-2BA13DD56721}" srcOrd="0" destOrd="0" presId="urn:microsoft.com/office/officeart/2005/8/layout/chevron2"/>
    <dgm:cxn modelId="{9261E4BD-3BDC-4918-AB0B-F33E95D305F4}" type="presOf" srcId="{FBB80415-70DD-47B6-8D86-704571350456}" destId="{53C65F32-53D0-417A-9797-0AC9FCDA6BB6}" srcOrd="0" destOrd="0" presId="urn:microsoft.com/office/officeart/2005/8/layout/chevron2"/>
    <dgm:cxn modelId="{7459A7BE-2CEB-46AE-8D13-751EC186A6AB}" srcId="{FBB80415-70DD-47B6-8D86-704571350456}" destId="{1994C2D1-936F-463C-ADA1-2A856E967018}" srcOrd="1" destOrd="0" parTransId="{EDFB8033-3120-431B-B647-67F069CE5F1D}" sibTransId="{88314CD2-5496-4CA4-98D7-EF299CFE4EE3}"/>
    <dgm:cxn modelId="{2653E5FD-E217-48A4-859A-552B6CC4577F}" type="presOf" srcId="{4CFB131F-BB85-4D52-B26E-07FB874EC218}" destId="{B6D76EB6-B767-4A62-A031-892A22ADD303}" srcOrd="0" destOrd="0" presId="urn:microsoft.com/office/officeart/2005/8/layout/chevron2"/>
    <dgm:cxn modelId="{6E767D75-728F-4344-858E-EA97DB9DF014}" type="presParOf" srcId="{53C65F32-53D0-417A-9797-0AC9FCDA6BB6}" destId="{C5E5187D-433E-4126-A14C-07794D4ED40F}" srcOrd="0" destOrd="0" presId="urn:microsoft.com/office/officeart/2005/8/layout/chevron2"/>
    <dgm:cxn modelId="{190B0C72-B0E5-4CF0-996B-99819047AACB}" type="presParOf" srcId="{C5E5187D-433E-4126-A14C-07794D4ED40F}" destId="{63DBBFAA-A32E-49A7-B5E5-EA923BD0953F}" srcOrd="0" destOrd="0" presId="urn:microsoft.com/office/officeart/2005/8/layout/chevron2"/>
    <dgm:cxn modelId="{D7BDCD69-E0A1-478F-A96F-CDE76E727FF4}" type="presParOf" srcId="{C5E5187D-433E-4126-A14C-07794D4ED40F}" destId="{EF142E31-12A4-45DA-B300-2BA13DD56721}" srcOrd="1" destOrd="0" presId="urn:microsoft.com/office/officeart/2005/8/layout/chevron2"/>
    <dgm:cxn modelId="{9E1C784F-C342-4DE1-904D-3A0EDDBDB6AF}" type="presParOf" srcId="{53C65F32-53D0-417A-9797-0AC9FCDA6BB6}" destId="{FCF0106C-3752-4813-A655-4DE1CAFFFF49}" srcOrd="1" destOrd="0" presId="urn:microsoft.com/office/officeart/2005/8/layout/chevron2"/>
    <dgm:cxn modelId="{E865F902-DA43-41CA-B375-B23F12B3F78C}" type="presParOf" srcId="{53C65F32-53D0-417A-9797-0AC9FCDA6BB6}" destId="{F2DFFF51-1413-4EA5-BE5D-7E1EAE1E2B20}" srcOrd="2" destOrd="0" presId="urn:microsoft.com/office/officeart/2005/8/layout/chevron2"/>
    <dgm:cxn modelId="{375250AE-929C-4007-B99D-FB5647BF327D}" type="presParOf" srcId="{F2DFFF51-1413-4EA5-BE5D-7E1EAE1E2B20}" destId="{289B38C9-0F4F-4C87-B61A-568BF1894111}" srcOrd="0" destOrd="0" presId="urn:microsoft.com/office/officeart/2005/8/layout/chevron2"/>
    <dgm:cxn modelId="{42759C42-255C-4A9C-AD27-FCD2C7B37C38}" type="presParOf" srcId="{F2DFFF51-1413-4EA5-BE5D-7E1EAE1E2B20}" destId="{142C62F0-344A-49CD-ABA1-DC32943F681D}" srcOrd="1" destOrd="0" presId="urn:microsoft.com/office/officeart/2005/8/layout/chevron2"/>
    <dgm:cxn modelId="{2D12225D-9DC7-481C-9326-DAFCF080F4EB}" type="presParOf" srcId="{53C65F32-53D0-417A-9797-0AC9FCDA6BB6}" destId="{304E40C6-863A-4746-9A86-E66C4259D99A}" srcOrd="3" destOrd="0" presId="urn:microsoft.com/office/officeart/2005/8/layout/chevron2"/>
    <dgm:cxn modelId="{1A74BF5A-F75D-4AAB-9493-825AE9961DAD}" type="presParOf" srcId="{53C65F32-53D0-417A-9797-0AC9FCDA6BB6}" destId="{41CFE1AE-0BFD-44C9-B3C4-8E104FC609A1}" srcOrd="4" destOrd="0" presId="urn:microsoft.com/office/officeart/2005/8/layout/chevron2"/>
    <dgm:cxn modelId="{FBF9A347-DAD5-4965-94B5-1D47522E6F67}" type="presParOf" srcId="{41CFE1AE-0BFD-44C9-B3C4-8E104FC609A1}" destId="{B6D76EB6-B767-4A62-A031-892A22ADD303}" srcOrd="0" destOrd="0" presId="urn:microsoft.com/office/officeart/2005/8/layout/chevron2"/>
    <dgm:cxn modelId="{3025116A-3318-4AF7-8EE3-C93F55D5BA79}" type="presParOf" srcId="{41CFE1AE-0BFD-44C9-B3C4-8E104FC609A1}" destId="{02DAD627-C79E-423D-A083-B282A7DBBB15}" srcOrd="1" destOrd="0" presId="urn:microsoft.com/office/officeart/2005/8/layout/chevron2"/>
    <dgm:cxn modelId="{6AEB08BE-0593-413B-9C8C-EE1DE6A843F3}" type="presParOf" srcId="{53C65F32-53D0-417A-9797-0AC9FCDA6BB6}" destId="{9582CC00-6F6D-4836-B5AE-06104D69602A}" srcOrd="5" destOrd="0" presId="urn:microsoft.com/office/officeart/2005/8/layout/chevron2"/>
    <dgm:cxn modelId="{419DC425-AE62-4343-98FB-D68B3927EFA0}" type="presParOf" srcId="{53C65F32-53D0-417A-9797-0AC9FCDA6BB6}" destId="{1D5A6020-EDA4-44CF-8621-0A60F16F476C}" srcOrd="6" destOrd="0" presId="urn:microsoft.com/office/officeart/2005/8/layout/chevron2"/>
    <dgm:cxn modelId="{97791B0D-C550-41FB-830D-5C97CB6034A8}" type="presParOf" srcId="{1D5A6020-EDA4-44CF-8621-0A60F16F476C}" destId="{F35F8246-6CD8-451C-ADC6-ECB25F1DF054}" srcOrd="0" destOrd="0" presId="urn:microsoft.com/office/officeart/2005/8/layout/chevron2"/>
    <dgm:cxn modelId="{86EC963D-B2BF-4A8A-9EBC-68EE556823D6}" type="presParOf" srcId="{1D5A6020-EDA4-44CF-8621-0A60F16F476C}" destId="{EF60CC9B-CB7E-46D6-B896-EA53D86C734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5DBC2A-9314-4CDB-AA31-07B644BF6FCE}">
      <dsp:nvSpPr>
        <dsp:cNvPr id="0" name=""/>
        <dsp:cNvSpPr/>
      </dsp:nvSpPr>
      <dsp:spPr>
        <a:xfrm>
          <a:off x="470024" y="2679"/>
          <a:ext cx="3631951" cy="3631951"/>
        </a:xfrm>
        <a:prstGeom prst="circularArrow">
          <a:avLst>
            <a:gd name="adj1" fmla="val 5544"/>
            <a:gd name="adj2" fmla="val 330680"/>
            <a:gd name="adj3" fmla="val 13878066"/>
            <a:gd name="adj4" fmla="val 17324110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119E06-D01C-40DA-AC98-628F866E3069}">
      <dsp:nvSpPr>
        <dsp:cNvPr id="0" name=""/>
        <dsp:cNvSpPr/>
      </dsp:nvSpPr>
      <dsp:spPr>
        <a:xfrm>
          <a:off x="1473398" y="21590"/>
          <a:ext cx="1625203" cy="8126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Calibri Light" panose="020F0302020204030204"/>
            </a:rPr>
            <a:t> Data Acquisition</a:t>
          </a:r>
          <a:endParaRPr lang="de-DE" sz="2000" kern="1200"/>
        </a:p>
      </dsp:txBody>
      <dsp:txXfrm>
        <a:off x="1513066" y="61258"/>
        <a:ext cx="1545867" cy="733265"/>
      </dsp:txXfrm>
    </dsp:sp>
    <dsp:sp modelId="{CC1E5CC4-5F4D-4032-AFE4-15657A5306A5}">
      <dsp:nvSpPr>
        <dsp:cNvPr id="0" name=""/>
        <dsp:cNvSpPr/>
      </dsp:nvSpPr>
      <dsp:spPr>
        <a:xfrm>
          <a:off x="2946400" y="1091789"/>
          <a:ext cx="1625203" cy="8126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Calibri Light" panose="020F0302020204030204"/>
            </a:rPr>
            <a:t> Feature Extraction</a:t>
          </a:r>
          <a:endParaRPr lang="de-DE" sz="2000" kern="1200"/>
        </a:p>
      </dsp:txBody>
      <dsp:txXfrm>
        <a:off x="2986068" y="1131457"/>
        <a:ext cx="1545867" cy="733265"/>
      </dsp:txXfrm>
    </dsp:sp>
    <dsp:sp modelId="{157AA6DF-D3D2-4D33-AD33-AA822D1F3A63}">
      <dsp:nvSpPr>
        <dsp:cNvPr id="0" name=""/>
        <dsp:cNvSpPr/>
      </dsp:nvSpPr>
      <dsp:spPr>
        <a:xfrm>
          <a:off x="2383764" y="2823407"/>
          <a:ext cx="1625203" cy="8126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Calibri Light" panose="020F0302020204030204"/>
            </a:rPr>
            <a:t> Financial Modelling</a:t>
          </a:r>
          <a:endParaRPr lang="de-DE" sz="2000" kern="1200"/>
        </a:p>
      </dsp:txBody>
      <dsp:txXfrm>
        <a:off x="2423432" y="2863075"/>
        <a:ext cx="1545867" cy="733265"/>
      </dsp:txXfrm>
    </dsp:sp>
    <dsp:sp modelId="{F08DF07F-7391-45B3-AEC9-914CD9D84E20}">
      <dsp:nvSpPr>
        <dsp:cNvPr id="0" name=""/>
        <dsp:cNvSpPr/>
      </dsp:nvSpPr>
      <dsp:spPr>
        <a:xfrm>
          <a:off x="563032" y="2823407"/>
          <a:ext cx="1625203" cy="8126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Calibri Light" panose="020F0302020204030204"/>
            </a:rPr>
            <a:t> Predictions</a:t>
          </a:r>
          <a:endParaRPr lang="de-DE" sz="2000" kern="1200"/>
        </a:p>
      </dsp:txBody>
      <dsp:txXfrm>
        <a:off x="602700" y="2863075"/>
        <a:ext cx="1545867" cy="733265"/>
      </dsp:txXfrm>
    </dsp:sp>
    <dsp:sp modelId="{2EE8A645-2B9C-4D27-A1C7-8BC6EE4EB437}">
      <dsp:nvSpPr>
        <dsp:cNvPr id="0" name=""/>
        <dsp:cNvSpPr/>
      </dsp:nvSpPr>
      <dsp:spPr>
        <a:xfrm>
          <a:off x="395" y="1091789"/>
          <a:ext cx="1625203" cy="8126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Calibri Light" panose="020F0302020204030204"/>
            </a:rPr>
            <a:t> Evaluation</a:t>
          </a:r>
          <a:endParaRPr lang="de-DE" sz="2000" kern="1200"/>
        </a:p>
      </dsp:txBody>
      <dsp:txXfrm>
        <a:off x="40063" y="1131457"/>
        <a:ext cx="1545867" cy="7332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BC028B-50A0-42BB-83CD-997DE40B03BE}">
      <dsp:nvSpPr>
        <dsp:cNvPr id="0" name=""/>
        <dsp:cNvSpPr/>
      </dsp:nvSpPr>
      <dsp:spPr>
        <a:xfrm>
          <a:off x="0" y="41470"/>
          <a:ext cx="9959906" cy="551655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Web </a:t>
          </a:r>
          <a:r>
            <a:rPr lang="de-DE" sz="2300" kern="1200" dirty="0" err="1"/>
            <a:t>Scraping</a:t>
          </a:r>
          <a:endParaRPr lang="en-US" sz="2300" kern="1200" dirty="0" err="1"/>
        </a:p>
      </dsp:txBody>
      <dsp:txXfrm>
        <a:off x="26930" y="68400"/>
        <a:ext cx="9906046" cy="497795"/>
      </dsp:txXfrm>
    </dsp:sp>
    <dsp:sp modelId="{5DC71E19-B366-4CCB-ADD7-78A6B1FE330A}">
      <dsp:nvSpPr>
        <dsp:cNvPr id="0" name=""/>
        <dsp:cNvSpPr/>
      </dsp:nvSpPr>
      <dsp:spPr>
        <a:xfrm>
          <a:off x="0" y="659365"/>
          <a:ext cx="9959906" cy="551655"/>
        </a:xfrm>
        <a:prstGeom prst="roundRect">
          <a:avLst/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 err="1"/>
            <a:t>Tokenization</a:t>
          </a:r>
          <a:endParaRPr lang="en-US" sz="2300" kern="1200" dirty="0" err="1"/>
        </a:p>
      </dsp:txBody>
      <dsp:txXfrm>
        <a:off x="26930" y="686295"/>
        <a:ext cx="9906046" cy="497795"/>
      </dsp:txXfrm>
    </dsp:sp>
    <dsp:sp modelId="{A7A181F1-58BC-4DB6-8FA8-895EE8D7AD07}">
      <dsp:nvSpPr>
        <dsp:cNvPr id="0" name=""/>
        <dsp:cNvSpPr/>
      </dsp:nvSpPr>
      <dsp:spPr>
        <a:xfrm>
          <a:off x="0" y="1277260"/>
          <a:ext cx="9959906" cy="551655"/>
        </a:xfrm>
        <a:prstGeom prst="roundRect">
          <a:avLst/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Sentiment Analysis</a:t>
          </a:r>
          <a:endParaRPr lang="en-US" sz="2300" kern="1200" dirty="0"/>
        </a:p>
      </dsp:txBody>
      <dsp:txXfrm>
        <a:off x="26930" y="1304190"/>
        <a:ext cx="9906046" cy="497795"/>
      </dsp:txXfrm>
    </dsp:sp>
    <dsp:sp modelId="{0EF7722E-B3A1-4D1B-8C85-6CE0CAE26015}">
      <dsp:nvSpPr>
        <dsp:cNvPr id="0" name=""/>
        <dsp:cNvSpPr/>
      </dsp:nvSpPr>
      <dsp:spPr>
        <a:xfrm>
          <a:off x="0" y="1895156"/>
          <a:ext cx="9959906" cy="551655"/>
        </a:xfrm>
        <a:prstGeom prst="roundRect">
          <a:avLst/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 err="1"/>
            <a:t>Machine</a:t>
          </a:r>
          <a:r>
            <a:rPr lang="de-DE" sz="2300" kern="1200" dirty="0"/>
            <a:t> Learning Model</a:t>
          </a:r>
          <a:endParaRPr lang="en-US" sz="2300" kern="1200" dirty="0"/>
        </a:p>
      </dsp:txBody>
      <dsp:txXfrm>
        <a:off x="26930" y="1922086"/>
        <a:ext cx="9906046" cy="4977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DBBFAA-A32E-49A7-B5E5-EA923BD0953F}">
      <dsp:nvSpPr>
        <dsp:cNvPr id="0" name=""/>
        <dsp:cNvSpPr/>
      </dsp:nvSpPr>
      <dsp:spPr>
        <a:xfrm rot="5400000">
          <a:off x="-179747" y="180063"/>
          <a:ext cx="1198317" cy="83882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1.</a:t>
          </a:r>
        </a:p>
      </dsp:txBody>
      <dsp:txXfrm rot="-5400000">
        <a:off x="1" y="419726"/>
        <a:ext cx="838822" cy="359495"/>
      </dsp:txXfrm>
    </dsp:sp>
    <dsp:sp modelId="{EF142E31-12A4-45DA-B300-2BA13DD56721}">
      <dsp:nvSpPr>
        <dsp:cNvPr id="0" name=""/>
        <dsp:cNvSpPr/>
      </dsp:nvSpPr>
      <dsp:spPr>
        <a:xfrm rot="5400000">
          <a:off x="4654388" y="-3815566"/>
          <a:ext cx="778906" cy="841003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2900" kern="1200" dirty="0"/>
            <a:t>Data </a:t>
          </a:r>
          <a:r>
            <a:rPr lang="de-DE" sz="2900" kern="1200" dirty="0" err="1"/>
            <a:t>acquisition</a:t>
          </a:r>
          <a:r>
            <a:rPr lang="de-DE" sz="2900" kern="1200" dirty="0"/>
            <a:t> in </a:t>
          </a:r>
          <a:r>
            <a:rPr lang="de-DE" sz="2900" kern="1200" dirty="0" err="1"/>
            <a:t>one</a:t>
          </a:r>
          <a:r>
            <a:rPr lang="de-DE" sz="2900" kern="1200" dirty="0"/>
            <a:t> </a:t>
          </a:r>
          <a:r>
            <a:rPr lang="de-DE" sz="2900" kern="1200" dirty="0" err="1"/>
            <a:t>week</a:t>
          </a:r>
          <a:endParaRPr lang="de-DE" sz="2900" kern="1200" dirty="0"/>
        </a:p>
      </dsp:txBody>
      <dsp:txXfrm rot="-5400000">
        <a:off x="838823" y="38022"/>
        <a:ext cx="8372015" cy="702860"/>
      </dsp:txXfrm>
    </dsp:sp>
    <dsp:sp modelId="{289B38C9-0F4F-4C87-B61A-568BF1894111}">
      <dsp:nvSpPr>
        <dsp:cNvPr id="0" name=""/>
        <dsp:cNvSpPr/>
      </dsp:nvSpPr>
      <dsp:spPr>
        <a:xfrm rot="5400000">
          <a:off x="-179747" y="1230859"/>
          <a:ext cx="1198317" cy="83882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2.</a:t>
          </a:r>
        </a:p>
      </dsp:txBody>
      <dsp:txXfrm rot="-5400000">
        <a:off x="1" y="1470522"/>
        <a:ext cx="838822" cy="359495"/>
      </dsp:txXfrm>
    </dsp:sp>
    <dsp:sp modelId="{142C62F0-344A-49CD-ABA1-DC32943F681D}">
      <dsp:nvSpPr>
        <dsp:cNvPr id="0" name=""/>
        <dsp:cNvSpPr/>
      </dsp:nvSpPr>
      <dsp:spPr>
        <a:xfrm rot="5400000">
          <a:off x="4654388" y="-2764454"/>
          <a:ext cx="778906" cy="841003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2900" kern="1200" dirty="0"/>
            <a:t>Feature </a:t>
          </a:r>
          <a:r>
            <a:rPr lang="de-DE" sz="2900" kern="1200" dirty="0" err="1"/>
            <a:t>extraction</a:t>
          </a:r>
          <a:r>
            <a:rPr lang="de-DE" sz="2900" kern="1200" dirty="0"/>
            <a:t> &amp; Sentiment </a:t>
          </a:r>
          <a:r>
            <a:rPr lang="de-DE" sz="2900" kern="1200" dirty="0" err="1"/>
            <a:t>analysis</a:t>
          </a:r>
          <a:r>
            <a:rPr lang="de-DE" sz="2900" kern="1200" dirty="0"/>
            <a:t> in a </a:t>
          </a:r>
          <a:r>
            <a:rPr lang="de-DE" sz="2900" kern="1200" dirty="0" err="1"/>
            <a:t>fortnight</a:t>
          </a:r>
          <a:endParaRPr lang="de-DE" sz="2900" kern="1200" dirty="0"/>
        </a:p>
      </dsp:txBody>
      <dsp:txXfrm rot="-5400000">
        <a:off x="838823" y="1089134"/>
        <a:ext cx="8372015" cy="702860"/>
      </dsp:txXfrm>
    </dsp:sp>
    <dsp:sp modelId="{B6D76EB6-B767-4A62-A031-892A22ADD303}">
      <dsp:nvSpPr>
        <dsp:cNvPr id="0" name=""/>
        <dsp:cNvSpPr/>
      </dsp:nvSpPr>
      <dsp:spPr>
        <a:xfrm rot="5400000">
          <a:off x="-179747" y="2281656"/>
          <a:ext cx="1198317" cy="83882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3. </a:t>
          </a:r>
        </a:p>
      </dsp:txBody>
      <dsp:txXfrm rot="-5400000">
        <a:off x="1" y="2521319"/>
        <a:ext cx="838822" cy="359495"/>
      </dsp:txXfrm>
    </dsp:sp>
    <dsp:sp modelId="{02DAD627-C79E-423D-A083-B282A7DBBB15}">
      <dsp:nvSpPr>
        <dsp:cNvPr id="0" name=""/>
        <dsp:cNvSpPr/>
      </dsp:nvSpPr>
      <dsp:spPr>
        <a:xfrm rot="5400000">
          <a:off x="4654388" y="-1713657"/>
          <a:ext cx="778906" cy="841003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2900" kern="1200" dirty="0"/>
            <a:t>Model </a:t>
          </a:r>
          <a:r>
            <a:rPr lang="de-DE" sz="2900" kern="1200" dirty="0" err="1"/>
            <a:t>selection</a:t>
          </a:r>
          <a:r>
            <a:rPr lang="de-DE" sz="2900" kern="1200" dirty="0"/>
            <a:t> </a:t>
          </a:r>
          <a:r>
            <a:rPr lang="de-DE" sz="2900" kern="1200" dirty="0" err="1"/>
            <a:t>until</a:t>
          </a:r>
          <a:r>
            <a:rPr lang="de-DE" sz="2900" kern="1200" dirty="0"/>
            <a:t> </a:t>
          </a:r>
          <a:r>
            <a:rPr lang="de-DE" sz="2900" kern="1200" dirty="0" err="1"/>
            <a:t>new</a:t>
          </a:r>
          <a:r>
            <a:rPr lang="de-DE" sz="2900" kern="1200" dirty="0"/>
            <a:t> </a:t>
          </a:r>
          <a:r>
            <a:rPr lang="de-DE" sz="2900" kern="1200" dirty="0" err="1"/>
            <a:t>year</a:t>
          </a:r>
          <a:endParaRPr lang="de-DE" sz="2900" kern="1200" dirty="0"/>
        </a:p>
      </dsp:txBody>
      <dsp:txXfrm rot="-5400000">
        <a:off x="838823" y="2139931"/>
        <a:ext cx="8372015" cy="702860"/>
      </dsp:txXfrm>
    </dsp:sp>
    <dsp:sp modelId="{F35F8246-6CD8-451C-ADC6-ECB25F1DF054}">
      <dsp:nvSpPr>
        <dsp:cNvPr id="0" name=""/>
        <dsp:cNvSpPr/>
      </dsp:nvSpPr>
      <dsp:spPr>
        <a:xfrm rot="5400000">
          <a:off x="-179747" y="3332452"/>
          <a:ext cx="1198317" cy="83882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4.</a:t>
          </a:r>
        </a:p>
      </dsp:txBody>
      <dsp:txXfrm rot="-5400000">
        <a:off x="1" y="3572115"/>
        <a:ext cx="838822" cy="359495"/>
      </dsp:txXfrm>
    </dsp:sp>
    <dsp:sp modelId="{EF60CC9B-CB7E-46D6-B896-EA53D86C7349}">
      <dsp:nvSpPr>
        <dsp:cNvPr id="0" name=""/>
        <dsp:cNvSpPr/>
      </dsp:nvSpPr>
      <dsp:spPr>
        <a:xfrm rot="5400000">
          <a:off x="4654388" y="-662861"/>
          <a:ext cx="778906" cy="841003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2900" kern="1200" dirty="0"/>
            <a:t>Implement </a:t>
          </a:r>
          <a:r>
            <a:rPr lang="de-DE" sz="2900" kern="1200" dirty="0" err="1"/>
            <a:t>model</a:t>
          </a:r>
          <a:r>
            <a:rPr lang="de-DE" sz="2900" kern="1200" dirty="0"/>
            <a:t> </a:t>
          </a:r>
          <a:r>
            <a:rPr lang="de-DE" sz="2900" kern="1200" dirty="0" err="1"/>
            <a:t>until</a:t>
          </a:r>
          <a:r>
            <a:rPr lang="de-DE" sz="2900" kern="1200" dirty="0"/>
            <a:t> </a:t>
          </a:r>
          <a:r>
            <a:rPr lang="de-DE" sz="2900" kern="1200" dirty="0" err="1"/>
            <a:t>January</a:t>
          </a:r>
          <a:r>
            <a:rPr lang="de-DE" sz="2900" kern="1200" dirty="0"/>
            <a:t> 23th</a:t>
          </a:r>
        </a:p>
      </dsp:txBody>
      <dsp:txXfrm rot="-5400000">
        <a:off x="838823" y="3190727"/>
        <a:ext cx="8372015" cy="7028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2F340-921C-4DF5-988D-0B7D4DA55F4E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DC22C-89E9-46E8-8307-241B18F98C9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302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Sie </a:t>
            </a:r>
            <a:r>
              <a:rPr lang="en-US" dirty="0" err="1"/>
              <a:t>fragen</a:t>
            </a:r>
            <a:r>
              <a:rPr lang="en-US" dirty="0"/>
              <a:t> </a:t>
            </a:r>
            <a:r>
              <a:rPr lang="en-US" dirty="0" err="1"/>
              <a:t>sich</a:t>
            </a:r>
            <a:r>
              <a:rPr lang="en-US" dirty="0"/>
              <a:t> nun: Wie </a:t>
            </a:r>
            <a:r>
              <a:rPr lang="en-US" dirty="0" err="1"/>
              <a:t>kann</a:t>
            </a:r>
            <a:r>
              <a:rPr lang="en-US" dirty="0"/>
              <a:t> ich </a:t>
            </a:r>
            <a:r>
              <a:rPr lang="en-US" dirty="0" err="1"/>
              <a:t>diesen</a:t>
            </a:r>
            <a:r>
              <a:rPr lang="en-US" dirty="0"/>
              <a:t> </a:t>
            </a:r>
            <a:r>
              <a:rPr lang="en-US" dirty="0" err="1"/>
              <a:t>Weg</a:t>
            </a:r>
            <a:r>
              <a:rPr lang="en-US" dirty="0"/>
              <a:t> </a:t>
            </a:r>
            <a:r>
              <a:rPr lang="en-US" dirty="0" err="1"/>
              <a:t>zum</a:t>
            </a:r>
            <a:r>
              <a:rPr lang="en-US" dirty="0"/>
              <a:t> </a:t>
            </a:r>
            <a:r>
              <a:rPr lang="en-US" dirty="0" err="1"/>
              <a:t>Erfolg</a:t>
            </a:r>
            <a:r>
              <a:rPr lang="en-US" dirty="0"/>
              <a:t> </a:t>
            </a:r>
            <a:r>
              <a:rPr lang="en-US" dirty="0" err="1"/>
              <a:t>mitgehen</a:t>
            </a:r>
            <a:r>
              <a:rPr lang="en-US" dirty="0"/>
              <a:t>?</a:t>
            </a:r>
          </a:p>
          <a:p>
            <a:pPr marL="171450" indent="-171450">
              <a:buFontTx/>
              <a:buChar char="-"/>
            </a:pPr>
            <a:r>
              <a:rPr lang="en-US" dirty="0"/>
              <a:t>Unser </a:t>
            </a:r>
            <a:r>
              <a:rPr lang="en-US" dirty="0" err="1"/>
              <a:t>Ziele</a:t>
            </a:r>
            <a:r>
              <a:rPr lang="en-US" dirty="0"/>
              <a:t> </a:t>
            </a:r>
            <a:r>
              <a:rPr lang="en-US" dirty="0" err="1"/>
              <a:t>beinhalten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ersten</a:t>
            </a:r>
            <a:r>
              <a:rPr lang="en-US" dirty="0"/>
              <a:t> Schritt die </a:t>
            </a:r>
            <a:r>
              <a:rPr lang="en-US" dirty="0" err="1"/>
              <a:t>Datensammlung</a:t>
            </a:r>
            <a:r>
              <a:rPr lang="en-US" dirty="0"/>
              <a:t>, -</a:t>
            </a:r>
            <a:r>
              <a:rPr lang="en-US" dirty="0" err="1"/>
              <a:t>aufbereitung</a:t>
            </a:r>
            <a:r>
              <a:rPr lang="en-US" dirty="0"/>
              <a:t> </a:t>
            </a:r>
            <a:r>
              <a:rPr lang="en-US" dirty="0" err="1"/>
              <a:t>innerhalb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Woche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Auf </a:t>
            </a:r>
            <a:r>
              <a:rPr lang="en-US" dirty="0" err="1"/>
              <a:t>dieser</a:t>
            </a:r>
            <a:r>
              <a:rPr lang="en-US" dirty="0"/>
              <a:t> Basis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weiterführende</a:t>
            </a:r>
            <a:r>
              <a:rPr lang="en-US" dirty="0"/>
              <a:t> </a:t>
            </a:r>
            <a:r>
              <a:rPr lang="en-US" dirty="0" err="1"/>
              <a:t>Analysen</a:t>
            </a:r>
            <a:r>
              <a:rPr lang="en-US" dirty="0"/>
              <a:t> </a:t>
            </a:r>
            <a:r>
              <a:rPr lang="en-US" dirty="0" err="1"/>
              <a:t>innerhalb</a:t>
            </a:r>
            <a:r>
              <a:rPr lang="en-US" dirty="0"/>
              <a:t> von 2 </a:t>
            </a:r>
            <a:r>
              <a:rPr lang="en-US" dirty="0" err="1"/>
              <a:t>Wochen</a:t>
            </a:r>
            <a:r>
              <a:rPr lang="en-US" dirty="0"/>
              <a:t> </a:t>
            </a:r>
            <a:r>
              <a:rPr lang="en-US" dirty="0" err="1"/>
              <a:t>realisiert</a:t>
            </a:r>
            <a:r>
              <a:rPr lang="en-US" dirty="0"/>
              <a:t> </a:t>
            </a:r>
            <a:r>
              <a:rPr lang="en-US" dirty="0" err="1"/>
              <a:t>werden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Das Training </a:t>
            </a:r>
            <a:r>
              <a:rPr lang="en-US" dirty="0" err="1"/>
              <a:t>unserer</a:t>
            </a:r>
            <a:r>
              <a:rPr lang="en-US" dirty="0"/>
              <a:t> </a:t>
            </a:r>
            <a:r>
              <a:rPr lang="en-US" dirty="0" err="1"/>
              <a:t>Modelle</a:t>
            </a:r>
            <a:r>
              <a:rPr lang="en-US" dirty="0"/>
              <a:t>, </a:t>
            </a:r>
            <a:r>
              <a:rPr lang="en-US" dirty="0" err="1"/>
              <a:t>sowie</a:t>
            </a:r>
            <a:r>
              <a:rPr lang="en-US" dirty="0"/>
              <a:t> die </a:t>
            </a:r>
            <a:r>
              <a:rPr lang="en-US" dirty="0" err="1"/>
              <a:t>Implementierung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 bis </a:t>
            </a:r>
            <a:r>
              <a:rPr lang="en-US" dirty="0" err="1"/>
              <a:t>zum</a:t>
            </a:r>
            <a:r>
              <a:rPr lang="en-US" dirty="0"/>
              <a:t> 23. </a:t>
            </a:r>
            <a:r>
              <a:rPr lang="en-US" dirty="0" err="1"/>
              <a:t>Januar</a:t>
            </a:r>
            <a:r>
              <a:rPr lang="en-US" dirty="0"/>
              <a:t>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Dies </a:t>
            </a:r>
            <a:r>
              <a:rPr lang="en-US" dirty="0" err="1"/>
              <a:t>ist</a:t>
            </a:r>
            <a:r>
              <a:rPr lang="en-US" dirty="0"/>
              <a:t> IHR </a:t>
            </a:r>
            <a:r>
              <a:rPr lang="en-US" dirty="0" err="1"/>
              <a:t>weg</a:t>
            </a:r>
            <a:r>
              <a:rPr lang="en-US" dirty="0"/>
              <a:t> </a:t>
            </a:r>
            <a:r>
              <a:rPr lang="en-US" dirty="0" err="1"/>
              <a:t>zum</a:t>
            </a:r>
            <a:r>
              <a:rPr lang="en-US" dirty="0"/>
              <a:t> </a:t>
            </a:r>
            <a:r>
              <a:rPr lang="en-US" dirty="0" err="1"/>
              <a:t>Erfolg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DC22C-89E9-46E8-8307-241B18F98C9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045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Profit, </a:t>
            </a:r>
            <a:r>
              <a:rPr lang="en-US" dirty="0" err="1"/>
              <a:t>Risiko</a:t>
            </a:r>
            <a:r>
              <a:rPr lang="en-US" dirty="0"/>
              <a:t>, </a:t>
            </a:r>
            <a:r>
              <a:rPr lang="en-US" dirty="0" err="1"/>
              <a:t>Liquidität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DC22C-89E9-46E8-8307-241B18F98C9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52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1148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27.11.2023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8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7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diagramColors" Target="../diagrams/colors2.xml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12" Type="http://schemas.openxmlformats.org/officeDocument/2006/relationships/diagramQuickStyle" Target="../diagrams/quickStyle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diagramLayout" Target="../diagrams/layout2.xml"/><Relationship Id="rId5" Type="http://schemas.openxmlformats.org/officeDocument/2006/relationships/image" Target="../media/image13.svg"/><Relationship Id="rId15" Type="http://schemas.openxmlformats.org/officeDocument/2006/relationships/image" Target="../media/image2.png"/><Relationship Id="rId10" Type="http://schemas.openxmlformats.org/officeDocument/2006/relationships/diagramData" Target="../diagrams/data2.xml"/><Relationship Id="rId4" Type="http://schemas.openxmlformats.org/officeDocument/2006/relationships/image" Target="../media/image12.png"/><Relationship Id="rId9" Type="http://schemas.openxmlformats.org/officeDocument/2006/relationships/image" Target="../media/image17.svg"/><Relationship Id="rId14" Type="http://schemas.microsoft.com/office/2007/relationships/diagramDrawing" Target="../diagrams/drawin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svg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11.svg"/><Relationship Id="rId5" Type="http://schemas.openxmlformats.org/officeDocument/2006/relationships/image" Target="../media/image24.svg"/><Relationship Id="rId10" Type="http://schemas.openxmlformats.org/officeDocument/2006/relationships/image" Target="../media/image10.pn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 descr="Ein Bild, das Text, Handschrift, Screenshot, Schrift enthält.&#10;&#10;Beschreibung automatisch generiert.">
            <a:extLst>
              <a:ext uri="{FF2B5EF4-FFF2-40B4-BE49-F238E27FC236}">
                <a16:creationId xmlns:a16="http://schemas.microsoft.com/office/drawing/2014/main" id="{7612A1F6-6E18-B2C2-B468-0032313FE6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05" b="3626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67222" y="2439586"/>
            <a:ext cx="10058400" cy="99060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de-DE" sz="6600" b="1" dirty="0">
                <a:solidFill>
                  <a:srgbClr val="FFFFFF"/>
                </a:solidFill>
                <a:latin typeface="Times New Roman"/>
                <a:cs typeface="Calibri"/>
              </a:rPr>
              <a:t>Data </a:t>
            </a:r>
            <a:r>
              <a:rPr lang="de-DE" sz="6600" b="1" dirty="0" err="1">
                <a:solidFill>
                  <a:srgbClr val="FFFFFF"/>
                </a:solidFill>
                <a:latin typeface="Times New Roman"/>
                <a:cs typeface="Calibri"/>
              </a:rPr>
              <a:t>Whispers</a:t>
            </a:r>
            <a:r>
              <a:rPr lang="de-DE" sz="6600" b="1" dirty="0">
                <a:solidFill>
                  <a:srgbClr val="FFFFFF"/>
                </a:solidFill>
                <a:latin typeface="Times New Roman"/>
                <a:cs typeface="Calibri"/>
              </a:rPr>
              <a:t> AG</a:t>
            </a:r>
            <a:endParaRPr lang="de-DE" sz="6600" b="1" dirty="0">
              <a:solidFill>
                <a:srgbClr val="FFFFFF"/>
              </a:solidFill>
              <a:latin typeface="Times New Roman"/>
              <a:cs typeface="Calibri Light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14513" y="3496731"/>
            <a:ext cx="10058400" cy="5811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Calibri" panose="020B0604020202020204" pitchFamily="34" charset="0"/>
              <a:buChar char="-"/>
            </a:pPr>
            <a:r>
              <a:rPr lang="de-DE" sz="2000" b="1" i="1" err="1">
                <a:solidFill>
                  <a:srgbClr val="FFFFFF"/>
                </a:solidFill>
                <a:latin typeface="Times New Roman"/>
                <a:cs typeface="Calibri Light"/>
              </a:rPr>
              <a:t>Your</a:t>
            </a:r>
            <a:r>
              <a:rPr lang="de-DE" sz="2000" b="1" i="1" dirty="0">
                <a:solidFill>
                  <a:srgbClr val="FFFFFF"/>
                </a:solidFill>
                <a:latin typeface="Times New Roman"/>
                <a:cs typeface="Calibri Light"/>
              </a:rPr>
              <a:t> Partner in Stock Price </a:t>
            </a:r>
            <a:r>
              <a:rPr lang="de-DE" sz="2000" b="1" i="1" err="1">
                <a:solidFill>
                  <a:srgbClr val="FFFFFF"/>
                </a:solidFill>
                <a:latin typeface="Times New Roman"/>
                <a:cs typeface="Calibri Light"/>
              </a:rPr>
              <a:t>Prediction</a:t>
            </a:r>
            <a:r>
              <a:rPr lang="de-DE" sz="2000" b="1" i="1" dirty="0">
                <a:solidFill>
                  <a:srgbClr val="FFFFFF"/>
                </a:solidFill>
                <a:latin typeface="Times New Roman"/>
                <a:cs typeface="Calibri Light"/>
              </a:rPr>
              <a:t> - </a:t>
            </a:r>
          </a:p>
          <a:p>
            <a:endParaRPr lang="de-DE" dirty="0">
              <a:solidFill>
                <a:srgbClr val="FFFFFF"/>
              </a:solidFill>
              <a:cs typeface="Calibri"/>
            </a:endParaRPr>
          </a:p>
        </p:txBody>
      </p:sp>
      <p:pic>
        <p:nvPicPr>
          <p:cNvPr id="5" name="Grafik 4" descr="Ein Bild, das Text, Grafiken, Logo, Kunst enthält.&#10;&#10;Beschreibung automatisch generiert.">
            <a:extLst>
              <a:ext uri="{FF2B5EF4-FFF2-40B4-BE49-F238E27FC236}">
                <a16:creationId xmlns:a16="http://schemas.microsoft.com/office/drawing/2014/main" id="{7C16F441-DF30-0585-B50A-AE71B8814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14" t="20238" r="21115" b="7937"/>
          <a:stretch/>
        </p:blipFill>
        <p:spPr>
          <a:xfrm>
            <a:off x="5608325" y="4098221"/>
            <a:ext cx="1336413" cy="1684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 descr="Ein Bild, das Person, Kleidung, Mann, Screenshot enthält.&#10;&#10;Beschreibung automatisch generiert.">
            <a:extLst>
              <a:ext uri="{FF2B5EF4-FFF2-40B4-BE49-F238E27FC236}">
                <a16:creationId xmlns:a16="http://schemas.microsoft.com/office/drawing/2014/main" id="{5735023A-733E-6EB6-3B90-A4C3085601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60" b="1265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60CBD2-075B-026F-1DD4-4F491AA70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176" y="656570"/>
            <a:ext cx="7795690" cy="13632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200" b="1" dirty="0">
                <a:solidFill>
                  <a:srgbClr val="FFFFFF"/>
                </a:solidFill>
                <a:latin typeface="Times New Roman"/>
                <a:cs typeface="Calibri Light"/>
              </a:rPr>
              <a:t>Make Your Portfolio GREAT again</a:t>
            </a:r>
          </a:p>
        </p:txBody>
      </p:sp>
      <p:pic>
        <p:nvPicPr>
          <p:cNvPr id="3" name="Grafik 2" descr="Ein Bild, das Text, Grafiken, Logo, Kunst enthält.&#10;&#10;Beschreibung automatisch generiert.">
            <a:extLst>
              <a:ext uri="{FF2B5EF4-FFF2-40B4-BE49-F238E27FC236}">
                <a16:creationId xmlns:a16="http://schemas.microsoft.com/office/drawing/2014/main" id="{DCB3D8E6-30BE-7ABC-BA7C-C2D7E5A5C6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14" t="20238" r="21115" b="7937"/>
          <a:stretch/>
        </p:blipFill>
        <p:spPr>
          <a:xfrm>
            <a:off x="10658498" y="261634"/>
            <a:ext cx="1336413" cy="1684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51023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DC9B1E-6BB4-98DB-772D-BF14B9A37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DCD584-6BD0-DBEE-22F7-9016F056B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Picture 4" descr="Stock Market Bar Graph">
            <a:extLst>
              <a:ext uri="{FF2B5EF4-FFF2-40B4-BE49-F238E27FC236}">
                <a16:creationId xmlns:a16="http://schemas.microsoft.com/office/drawing/2014/main" id="{089A1209-72B2-203C-9C68-113A86642C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00EC23BD-7683-E963-677F-14D40213F7DC}"/>
              </a:ext>
            </a:extLst>
          </p:cNvPr>
          <p:cNvSpPr txBox="1"/>
          <p:nvPr/>
        </p:nvSpPr>
        <p:spPr>
          <a:xfrm>
            <a:off x="2526108" y="2408269"/>
            <a:ext cx="7365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to predict stock market prices from daily news article?</a:t>
            </a:r>
          </a:p>
        </p:txBody>
      </p:sp>
    </p:spTree>
    <p:extLst>
      <p:ext uri="{BB962C8B-B14F-4D97-AF65-F5344CB8AC3E}">
        <p14:creationId xmlns:p14="http://schemas.microsoft.com/office/powerpoint/2010/main" val="3495452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A1050092-89C3-D3F8-F38A-8CCE9F7FA1A7}"/>
              </a:ext>
            </a:extLst>
          </p:cNvPr>
          <p:cNvSpPr txBox="1"/>
          <p:nvPr/>
        </p:nvSpPr>
        <p:spPr>
          <a:xfrm>
            <a:off x="719665" y="381000"/>
            <a:ext cx="696990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3200" b="1" err="1">
                <a:latin typeface="Times New Roman"/>
                <a:cs typeface="Calibri"/>
              </a:rPr>
              <a:t>How</a:t>
            </a:r>
            <a:r>
              <a:rPr lang="de-DE" sz="3200" b="1">
                <a:latin typeface="Times New Roman"/>
                <a:cs typeface="Calibri"/>
              </a:rPr>
              <a:t> </a:t>
            </a:r>
            <a:r>
              <a:rPr lang="de-DE" sz="3200" b="1" err="1">
                <a:latin typeface="Times New Roman"/>
                <a:cs typeface="Calibri"/>
              </a:rPr>
              <a:t>to</a:t>
            </a:r>
            <a:r>
              <a:rPr lang="de-DE" sz="3200" b="1">
                <a:latin typeface="Times New Roman"/>
                <a:cs typeface="Calibri"/>
              </a:rPr>
              <a:t> </a:t>
            </a:r>
            <a:r>
              <a:rPr lang="de-DE" sz="3200" b="1" err="1">
                <a:latin typeface="Times New Roman"/>
                <a:cs typeface="Calibri"/>
              </a:rPr>
              <a:t>become</a:t>
            </a:r>
            <a:r>
              <a:rPr lang="de-DE" sz="3200" b="1">
                <a:latin typeface="Times New Roman"/>
                <a:cs typeface="Calibri"/>
              </a:rPr>
              <a:t> a BILLIONAIRE</a:t>
            </a:r>
            <a:endParaRPr lang="de-DE" sz="3200" b="1">
              <a:latin typeface="Times New Roman"/>
            </a:endParaRPr>
          </a:p>
        </p:txBody>
      </p:sp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57ABD8D7-4182-26CE-D0E6-F2BC3B24ED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0838003"/>
              </p:ext>
            </p:extLst>
          </p:nvPr>
        </p:nvGraphicFramePr>
        <p:xfrm>
          <a:off x="3810001" y="1600200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14" name="Grafik 613" descr="Ein Bild, das Schwarz, Dunkelheit enthält.&#10;&#10;Beschreibung automatisch generiert.">
            <a:extLst>
              <a:ext uri="{FF2B5EF4-FFF2-40B4-BE49-F238E27FC236}">
                <a16:creationId xmlns:a16="http://schemas.microsoft.com/office/drawing/2014/main" id="{420A3B4C-4DEA-C03F-D4D0-BB96E4A1A7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27294" y="1103208"/>
            <a:ext cx="537411" cy="610979"/>
          </a:xfrm>
          <a:prstGeom prst="rect">
            <a:avLst/>
          </a:prstGeom>
        </p:spPr>
      </p:pic>
      <p:pic>
        <p:nvPicPr>
          <p:cNvPr id="615" name="Grafik 614" descr="Ein Bild, das Schwarz, Dunkelheit enthält.&#10;&#10;Beschreibung automatisch generiert.">
            <a:extLst>
              <a:ext uri="{FF2B5EF4-FFF2-40B4-BE49-F238E27FC236}">
                <a16:creationId xmlns:a16="http://schemas.microsoft.com/office/drawing/2014/main" id="{41D8DD0D-53A4-F00C-67B1-05DE173AB7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71085" y="2097505"/>
            <a:ext cx="667753" cy="667753"/>
          </a:xfrm>
          <a:prstGeom prst="rect">
            <a:avLst/>
          </a:prstGeom>
        </p:spPr>
      </p:pic>
      <p:pic>
        <p:nvPicPr>
          <p:cNvPr id="625" name="Grafik 624" descr="Ein Bild, das Schwarz, Dunkelheit enthält.&#10;&#10;Beschreibung automatisch generiert.">
            <a:extLst>
              <a:ext uri="{FF2B5EF4-FFF2-40B4-BE49-F238E27FC236}">
                <a16:creationId xmlns:a16="http://schemas.microsoft.com/office/drawing/2014/main" id="{5F7A966E-736D-1D3A-C484-2A24FF5DE0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03294" y="2257925"/>
            <a:ext cx="637675" cy="637675"/>
          </a:xfrm>
          <a:prstGeom prst="rect">
            <a:avLst/>
          </a:prstGeom>
        </p:spPr>
      </p:pic>
      <p:pic>
        <p:nvPicPr>
          <p:cNvPr id="626" name="Grafik 625" descr="Ein Bild, das Text, Schrift, Reihe, weiß enthält.&#10;&#10;Beschreibung automatisch generiert.">
            <a:extLst>
              <a:ext uri="{FF2B5EF4-FFF2-40B4-BE49-F238E27FC236}">
                <a16:creationId xmlns:a16="http://schemas.microsoft.com/office/drawing/2014/main" id="{745931B4-5EE2-7A17-4BA4-B8D45346736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25479" y="2359019"/>
            <a:ext cx="2442410" cy="816488"/>
          </a:xfrm>
          <a:prstGeom prst="rect">
            <a:avLst/>
          </a:prstGeom>
        </p:spPr>
      </p:pic>
      <p:pic>
        <p:nvPicPr>
          <p:cNvPr id="627" name="Grafik 626" descr="Ein Bild, das Schwarz, Dunkelheit enthält.&#10;&#10;Beschreibung automatisch generiert.">
            <a:extLst>
              <a:ext uri="{FF2B5EF4-FFF2-40B4-BE49-F238E27FC236}">
                <a16:creationId xmlns:a16="http://schemas.microsoft.com/office/drawing/2014/main" id="{14A00C2B-CC3A-DFCD-9D41-81D375D2F41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44979" y="3912268"/>
            <a:ext cx="627648" cy="627648"/>
          </a:xfrm>
          <a:prstGeom prst="rect">
            <a:avLst/>
          </a:prstGeom>
        </p:spPr>
      </p:pic>
      <p:pic>
        <p:nvPicPr>
          <p:cNvPr id="628" name="Grafik 627" descr="Ein Bild, das Schwarz, Dunkelheit enthält.&#10;&#10;Beschreibung automatisch generiert.">
            <a:extLst>
              <a:ext uri="{FF2B5EF4-FFF2-40B4-BE49-F238E27FC236}">
                <a16:creationId xmlns:a16="http://schemas.microsoft.com/office/drawing/2014/main" id="{7F98CD52-0BBE-2177-60B3-C6F00AC802E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09611" y="3909590"/>
            <a:ext cx="637674" cy="643032"/>
          </a:xfrm>
          <a:prstGeom prst="rect">
            <a:avLst/>
          </a:prstGeom>
        </p:spPr>
      </p:pic>
      <p:pic>
        <p:nvPicPr>
          <p:cNvPr id="4" name="Grafik 3" descr="Ein Bild, das Text, Grafiken, Logo, Kunst enthält.&#10;&#10;Beschreibung automatisch generiert.">
            <a:extLst>
              <a:ext uri="{FF2B5EF4-FFF2-40B4-BE49-F238E27FC236}">
                <a16:creationId xmlns:a16="http://schemas.microsoft.com/office/drawing/2014/main" id="{2BBF741E-AD1A-8288-B67B-3C06FD0EA727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21514" t="20238" r="21115" b="7937"/>
          <a:stretch/>
        </p:blipFill>
        <p:spPr>
          <a:xfrm>
            <a:off x="10750777" y="4914504"/>
            <a:ext cx="1336413" cy="1684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57294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5" name="Rectangle 144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7F770EB-E577-94CA-8A85-BE6599088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802" y="245836"/>
            <a:ext cx="8907879" cy="62687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de-DE" sz="4800" b="1" dirty="0" err="1">
                <a:latin typeface="Times New Roman"/>
                <a:cs typeface="Calibri Light"/>
              </a:rPr>
              <a:t>Steps</a:t>
            </a:r>
            <a:r>
              <a:rPr lang="de-DE" sz="4800" b="1" dirty="0">
                <a:latin typeface="Times New Roman"/>
                <a:cs typeface="Calibri Light"/>
              </a:rPr>
              <a:t> </a:t>
            </a:r>
            <a:r>
              <a:rPr lang="de-DE" sz="4800" b="1" dirty="0" err="1">
                <a:latin typeface="Times New Roman"/>
                <a:cs typeface="Calibri Light"/>
              </a:rPr>
              <a:t>to</a:t>
            </a:r>
            <a:r>
              <a:rPr lang="de-DE" sz="4800" b="1" dirty="0">
                <a:latin typeface="Times New Roman"/>
                <a:cs typeface="Calibri Light"/>
              </a:rPr>
              <a:t> </a:t>
            </a:r>
            <a:r>
              <a:rPr lang="de-DE" sz="4800" b="1" dirty="0" err="1">
                <a:latin typeface="Times New Roman"/>
                <a:cs typeface="Calibri Light"/>
              </a:rPr>
              <a:t>reach</a:t>
            </a:r>
            <a:r>
              <a:rPr lang="de-DE" sz="4800" b="1" dirty="0">
                <a:latin typeface="Times New Roman"/>
                <a:cs typeface="Calibri Light"/>
              </a:rPr>
              <a:t> YOUR GOAL</a:t>
            </a:r>
          </a:p>
        </p:txBody>
      </p:sp>
      <p:sp>
        <p:nvSpPr>
          <p:cNvPr id="147" name="Freeform: Shape 146">
            <a:extLst>
              <a:ext uri="{FF2B5EF4-FFF2-40B4-BE49-F238E27FC236}">
                <a16:creationId xmlns:a16="http://schemas.microsoft.com/office/drawing/2014/main" id="{05B6382F-D286-4A36-8EEB-9946B5A5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978" y="865019"/>
            <a:ext cx="2299137" cy="2531684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D0AF2047-6DB6-4DB7-8D95-E06F91F6B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583" y="1014714"/>
            <a:ext cx="2104785" cy="223115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39" name="Grafik 138" descr="Balkendiagramm mit Aufwärtstrend mit einfarbiger Füllung">
            <a:extLst>
              <a:ext uri="{FF2B5EF4-FFF2-40B4-BE49-F238E27FC236}">
                <a16:creationId xmlns:a16="http://schemas.microsoft.com/office/drawing/2014/main" id="{458633E2-65D5-D975-69FC-3388C0025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36459" y="1521621"/>
            <a:ext cx="1298599" cy="1298599"/>
          </a:xfrm>
          <a:prstGeom prst="rect">
            <a:avLst/>
          </a:prstGeom>
        </p:spPr>
      </p:pic>
      <p:sp>
        <p:nvSpPr>
          <p:cNvPr id="151" name="Freeform: Shape 150">
            <a:extLst>
              <a:ext uri="{FF2B5EF4-FFF2-40B4-BE49-F238E27FC236}">
                <a16:creationId xmlns:a16="http://schemas.microsoft.com/office/drawing/2014/main" id="{DCC74998-6E90-42D1-AE90-2BC049038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3525455" y="1026454"/>
            <a:ext cx="2203433" cy="212930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0584B5E2-E3AD-4DD2-BE7E-EF47BAD30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3375489" y="858298"/>
            <a:ext cx="2503365" cy="24656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8" name="Grafik 137" descr="Roboter mit einfarbiger Füllung">
            <a:extLst>
              <a:ext uri="{FF2B5EF4-FFF2-40B4-BE49-F238E27FC236}">
                <a16:creationId xmlns:a16="http://schemas.microsoft.com/office/drawing/2014/main" id="{93DC2602-EFBD-64AB-134C-425E71D64E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87616" y="1519840"/>
            <a:ext cx="1300379" cy="1300379"/>
          </a:xfrm>
          <a:prstGeom prst="rect">
            <a:avLst/>
          </a:prstGeom>
        </p:spPr>
      </p:pic>
      <p:sp>
        <p:nvSpPr>
          <p:cNvPr id="155" name="Freeform: Shape 154">
            <a:extLst>
              <a:ext uri="{FF2B5EF4-FFF2-40B4-BE49-F238E27FC236}">
                <a16:creationId xmlns:a16="http://schemas.microsoft.com/office/drawing/2014/main" id="{3AA28C32-5E10-4599-9D25-FBA45EE4D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6032" y="873324"/>
            <a:ext cx="2372066" cy="2578683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B8E3D87A-E1AA-409F-B92D-408EB7EB9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96878" y="1025798"/>
            <a:ext cx="2171549" cy="227257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40" name="Grafik 139" descr="Sperren mit einfarbiger Füllung">
            <a:extLst>
              <a:ext uri="{FF2B5EF4-FFF2-40B4-BE49-F238E27FC236}">
                <a16:creationId xmlns:a16="http://schemas.microsoft.com/office/drawing/2014/main" id="{8CC3D08A-43D7-4532-614D-A700F7D2FF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83902" y="1442536"/>
            <a:ext cx="1300380" cy="1300380"/>
          </a:xfrm>
          <a:prstGeom prst="rect">
            <a:avLst/>
          </a:prstGeom>
        </p:spPr>
      </p:pic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E518F7B7-420B-4315-982A-D9D5284E4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821239" y="1014566"/>
            <a:ext cx="2231314" cy="223259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60F6F53E-F132-4304-919F-500C9E37E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669375" y="838253"/>
            <a:ext cx="2535041" cy="25852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7" name="Grafik 56" descr="Internet mit einfarbiger Füllung">
            <a:extLst>
              <a:ext uri="{FF2B5EF4-FFF2-40B4-BE49-F238E27FC236}">
                <a16:creationId xmlns:a16="http://schemas.microsoft.com/office/drawing/2014/main" id="{3A07B343-0140-9FE0-DC6A-001AB27131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02125" y="1495914"/>
            <a:ext cx="1276819" cy="1276819"/>
          </a:xfrm>
          <a:prstGeom prst="rect">
            <a:avLst/>
          </a:prstGeom>
        </p:spPr>
      </p:pic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96B85D42-7290-99F4-49D5-AD7D357C1D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2816911"/>
              </p:ext>
            </p:extLst>
          </p:nvPr>
        </p:nvGraphicFramePr>
        <p:xfrm>
          <a:off x="1254091" y="3717235"/>
          <a:ext cx="9959906" cy="24882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pic>
        <p:nvPicPr>
          <p:cNvPr id="3" name="Grafik 2" descr="Ein Bild, das Text, Grafiken, Logo, Kunst enthält.&#10;&#10;Beschreibung automatisch generiert.">
            <a:extLst>
              <a:ext uri="{FF2B5EF4-FFF2-40B4-BE49-F238E27FC236}">
                <a16:creationId xmlns:a16="http://schemas.microsoft.com/office/drawing/2014/main" id="{B8E406C2-3888-DAF6-26FF-F0900A82F737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21514" t="20238" r="21115" b="7937"/>
          <a:stretch/>
        </p:blipFill>
        <p:spPr>
          <a:xfrm>
            <a:off x="10750777" y="4914504"/>
            <a:ext cx="1336413" cy="1684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26250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 descr="Ein Bild, das Text, Screenshot, Cartoon, Schrift enthält.&#10;&#10;Beschreibung automatisch generiert.">
            <a:extLst>
              <a:ext uri="{FF2B5EF4-FFF2-40B4-BE49-F238E27FC236}">
                <a16:creationId xmlns:a16="http://schemas.microsoft.com/office/drawing/2014/main" id="{3A11D55B-DE8B-60FA-CA11-3A968C605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737" y="729206"/>
            <a:ext cx="11279604" cy="5411202"/>
          </a:xfrm>
        </p:spPr>
      </p:pic>
      <p:pic>
        <p:nvPicPr>
          <p:cNvPr id="2" name="Grafik 1" descr="Ein Bild, das Text, Grafiken, Logo, Kunst enthält.&#10;&#10;Beschreibung automatisch generiert.">
            <a:extLst>
              <a:ext uri="{FF2B5EF4-FFF2-40B4-BE49-F238E27FC236}">
                <a16:creationId xmlns:a16="http://schemas.microsoft.com/office/drawing/2014/main" id="{2329CE8E-5B7E-3950-8428-7B39C3215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14" t="20238" r="21115" b="7937"/>
          <a:stretch/>
        </p:blipFill>
        <p:spPr>
          <a:xfrm>
            <a:off x="10750777" y="4914504"/>
            <a:ext cx="1336413" cy="1684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29344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8338FDFC-D4E7-572E-6043-F643175C4AE9}"/>
              </a:ext>
            </a:extLst>
          </p:cNvPr>
          <p:cNvSpPr txBox="1"/>
          <p:nvPr/>
        </p:nvSpPr>
        <p:spPr>
          <a:xfrm>
            <a:off x="2485571" y="187477"/>
            <a:ext cx="827919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3200" b="1" dirty="0">
                <a:latin typeface="Times New Roman"/>
                <a:cs typeface="Calibri"/>
              </a:rPr>
              <a:t>Use </a:t>
            </a:r>
            <a:r>
              <a:rPr lang="de-DE" sz="3200" b="1" dirty="0" err="1">
                <a:latin typeface="Times New Roman"/>
                <a:cs typeface="Calibri"/>
              </a:rPr>
              <a:t>historical</a:t>
            </a:r>
            <a:r>
              <a:rPr lang="de-DE" sz="3200" b="1" dirty="0">
                <a:latin typeface="Times New Roman"/>
                <a:cs typeface="Calibri"/>
              </a:rPr>
              <a:t> Data </a:t>
            </a:r>
            <a:r>
              <a:rPr lang="de-DE" sz="3200" b="1" dirty="0" err="1">
                <a:latin typeface="Times New Roman"/>
                <a:cs typeface="Calibri"/>
              </a:rPr>
              <a:t>to</a:t>
            </a:r>
            <a:r>
              <a:rPr lang="de-DE" sz="3200" b="1" dirty="0">
                <a:latin typeface="Times New Roman"/>
                <a:cs typeface="Calibri"/>
              </a:rPr>
              <a:t> </a:t>
            </a:r>
            <a:r>
              <a:rPr lang="de-DE" sz="3200" b="1" dirty="0" err="1">
                <a:latin typeface="Times New Roman"/>
                <a:cs typeface="Calibri"/>
              </a:rPr>
              <a:t>predict</a:t>
            </a:r>
            <a:r>
              <a:rPr lang="de-DE" sz="3200" b="1" dirty="0">
                <a:latin typeface="Times New Roman"/>
                <a:cs typeface="Calibri"/>
              </a:rPr>
              <a:t> Dow Jones</a:t>
            </a:r>
            <a:endParaRPr lang="de-DE" dirty="0"/>
          </a:p>
        </p:txBody>
      </p:sp>
      <p:pic>
        <p:nvPicPr>
          <p:cNvPr id="11" name="Inhaltsplatzhalter 10" descr="Ein Bild, das Text, Reihe, Diagramm, Schrift enthält.&#10;&#10;Beschreibung automatisch generiert.">
            <a:extLst>
              <a:ext uri="{FF2B5EF4-FFF2-40B4-BE49-F238E27FC236}">
                <a16:creationId xmlns:a16="http://schemas.microsoft.com/office/drawing/2014/main" id="{88B5CBF8-9BFA-01F9-C0E5-084F818A2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4434" y="722731"/>
            <a:ext cx="8283132" cy="5835232"/>
          </a:xfrm>
        </p:spPr>
      </p:pic>
      <p:pic>
        <p:nvPicPr>
          <p:cNvPr id="2" name="Grafik 1" descr="Ein Bild, das Text, Grafiken, Logo, Kunst enthält.&#10;&#10;Beschreibung automatisch generiert.">
            <a:extLst>
              <a:ext uri="{FF2B5EF4-FFF2-40B4-BE49-F238E27FC236}">
                <a16:creationId xmlns:a16="http://schemas.microsoft.com/office/drawing/2014/main" id="{CDB73A03-9252-9843-7B1E-A48E7518AF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14" t="20238" r="21115" b="7937"/>
          <a:stretch/>
        </p:blipFill>
        <p:spPr>
          <a:xfrm>
            <a:off x="10750777" y="4914504"/>
            <a:ext cx="1336413" cy="1684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7730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8226FA-31F5-FB3C-3A46-0BD0D96D0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>
                <a:latin typeface="Times New Roman"/>
                <a:cs typeface="Calibri Light"/>
              </a:rPr>
              <a:t>Stairway </a:t>
            </a:r>
            <a:r>
              <a:rPr lang="de-DE" b="1" err="1">
                <a:latin typeface="Times New Roman"/>
                <a:cs typeface="Calibri Light"/>
              </a:rPr>
              <a:t>to</a:t>
            </a:r>
            <a:r>
              <a:rPr lang="de-DE" b="1">
                <a:latin typeface="Times New Roman"/>
                <a:cs typeface="Calibri Light"/>
              </a:rPr>
              <a:t> SUCCESS</a:t>
            </a:r>
            <a:endParaRPr lang="de-DE" b="1" err="1">
              <a:latin typeface="Times New Roman"/>
            </a:endParaRP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74BE26D4-DCBF-6935-BD3A-A25515E5B0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7053190"/>
              </p:ext>
            </p:extLst>
          </p:nvPr>
        </p:nvGraphicFramePr>
        <p:xfrm>
          <a:off x="99969" y="1872146"/>
          <a:ext cx="924886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Grafik 12" descr="Ein Bild, das Schwarz, Dunkelheit enthält.&#10;&#10;Beschreibung automatisch generiert.">
            <a:extLst>
              <a:ext uri="{FF2B5EF4-FFF2-40B4-BE49-F238E27FC236}">
                <a16:creationId xmlns:a16="http://schemas.microsoft.com/office/drawing/2014/main" id="{4AC932C8-74AA-B59F-1F19-8B4CC0FA4E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48831" y="3429000"/>
            <a:ext cx="2743200" cy="2743200"/>
          </a:xfrm>
          <a:prstGeom prst="rect">
            <a:avLst/>
          </a:prstGeom>
        </p:spPr>
      </p:pic>
      <p:pic>
        <p:nvPicPr>
          <p:cNvPr id="5" name="Grafik 4" descr="Ein Bild, das Text, Grafiken, Logo, Kunst enthält.&#10;&#10;Beschreibung automatisch generiert.">
            <a:extLst>
              <a:ext uri="{FF2B5EF4-FFF2-40B4-BE49-F238E27FC236}">
                <a16:creationId xmlns:a16="http://schemas.microsoft.com/office/drawing/2014/main" id="{57DBFEF7-163D-E071-6FD0-1BD702F277A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1514" t="20238" r="21115" b="7937"/>
          <a:stretch/>
        </p:blipFill>
        <p:spPr>
          <a:xfrm>
            <a:off x="10052224" y="1890970"/>
            <a:ext cx="1336413" cy="1684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4382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sset Management - Overview, Importance and Benefits">
            <a:extLst>
              <a:ext uri="{FF2B5EF4-FFF2-40B4-BE49-F238E27FC236}">
                <a16:creationId xmlns:a16="http://schemas.microsoft.com/office/drawing/2014/main" id="{16FB4CCE-4538-BD38-132D-612A2770E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5EEF913-8119-8753-0CDF-750D7672B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9584" y="750910"/>
            <a:ext cx="6968891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YOUR assets?</a:t>
            </a:r>
          </a:p>
        </p:txBody>
      </p:sp>
    </p:spTree>
    <p:extLst>
      <p:ext uri="{BB962C8B-B14F-4D97-AF65-F5344CB8AC3E}">
        <p14:creationId xmlns:p14="http://schemas.microsoft.com/office/powerpoint/2010/main" val="1595131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A032EF-3950-E51B-1B81-069E48F92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836" y="249167"/>
            <a:ext cx="3455821" cy="1019856"/>
          </a:xfrm>
        </p:spPr>
        <p:txBody>
          <a:bodyPr anchor="b">
            <a:normAutofit/>
          </a:bodyPr>
          <a:lstStyle/>
          <a:p>
            <a:r>
              <a:rPr lang="de-DE" sz="3200" b="1" dirty="0">
                <a:latin typeface="Times New Roman"/>
                <a:cs typeface="Calibri Light"/>
              </a:rPr>
              <a:t>YOUR RISK </a:t>
            </a:r>
            <a:br>
              <a:rPr lang="de-DE" sz="3200" b="1" dirty="0">
                <a:latin typeface="Times New Roman"/>
                <a:cs typeface="Calibri Light"/>
              </a:rPr>
            </a:br>
            <a:r>
              <a:rPr lang="de-DE" sz="3200" b="1" dirty="0">
                <a:latin typeface="Times New Roman"/>
                <a:cs typeface="Calibri Light"/>
              </a:rPr>
              <a:t>YOUR CHOICE</a:t>
            </a:r>
            <a:endParaRPr lang="de-DE" sz="3200" b="1" dirty="0">
              <a:latin typeface="Times New Roman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02C592-DFC8-9A58-83E5-DA8B268C3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074" y="2285523"/>
            <a:ext cx="3455821" cy="3447832"/>
          </a:xfrm>
        </p:spPr>
        <p:txBody>
          <a:bodyPr anchor="t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sz="2000" dirty="0">
                <a:cs typeface="Calibri"/>
              </a:rPr>
              <a:t>CUSTOMIZE your Profit</a:t>
            </a:r>
            <a:endParaRPr lang="de-DE" dirty="0"/>
          </a:p>
          <a:p>
            <a:pPr>
              <a:buFont typeface="Wingdings" panose="020B0604020202020204" pitchFamily="34" charset="0"/>
              <a:buChar char="Ø"/>
            </a:pPr>
            <a:endParaRPr lang="en-US" sz="2000">
              <a:cs typeface="Calibri"/>
            </a:endParaRPr>
          </a:p>
          <a:p>
            <a:pPr>
              <a:buFont typeface="Wingdings" panose="020B0604020202020204" pitchFamily="34" charset="0"/>
              <a:buChar char="Ø"/>
            </a:pPr>
            <a:endParaRPr lang="en-US" sz="2000">
              <a:cs typeface="Calibri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 sz="2000" dirty="0">
                <a:cs typeface="Calibri"/>
              </a:rPr>
              <a:t>Be in CONTROL of your Risk</a:t>
            </a:r>
          </a:p>
          <a:p>
            <a:pPr>
              <a:buFont typeface="Wingdings" panose="020B0604020202020204" pitchFamily="34" charset="0"/>
              <a:buChar char="Ø"/>
            </a:pPr>
            <a:endParaRPr lang="en-US" sz="2000">
              <a:cs typeface="Calibri"/>
            </a:endParaRPr>
          </a:p>
          <a:p>
            <a:pPr>
              <a:buFont typeface="Wingdings" panose="020B0604020202020204" pitchFamily="34" charset="0"/>
              <a:buChar char="Ø"/>
            </a:pPr>
            <a:endParaRPr lang="en-US" sz="2000">
              <a:cs typeface="Calibri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 sz="2000" dirty="0">
                <a:cs typeface="Calibri"/>
              </a:rPr>
              <a:t>MAKE YOURSELF Liquid</a:t>
            </a:r>
          </a:p>
        </p:txBody>
      </p:sp>
      <p:pic>
        <p:nvPicPr>
          <p:cNvPr id="4" name="Inhaltsplatzhalter 3" descr="Ein Bild, das Text, Schrift, Diagramm, Design enthält.&#10;&#10;Beschreibung automatisch generiert.">
            <a:extLst>
              <a:ext uri="{FF2B5EF4-FFF2-40B4-BE49-F238E27FC236}">
                <a16:creationId xmlns:a16="http://schemas.microsoft.com/office/drawing/2014/main" id="{3E92DC96-9C5D-32E7-1A67-826AD910F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162" y="981744"/>
            <a:ext cx="6312365" cy="4903821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Grafik 5" descr="Geld mit einfarbiger Füllung">
            <a:extLst>
              <a:ext uri="{FF2B5EF4-FFF2-40B4-BE49-F238E27FC236}">
                <a16:creationId xmlns:a16="http://schemas.microsoft.com/office/drawing/2014/main" id="{4C424812-4792-4D44-324E-9BBB701B3E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20626" y="4310059"/>
            <a:ext cx="914400" cy="914400"/>
          </a:xfrm>
          <a:prstGeom prst="rect">
            <a:avLst/>
          </a:prstGeom>
        </p:spPr>
      </p:pic>
      <p:pic>
        <p:nvPicPr>
          <p:cNvPr id="7" name="Grafik 6" descr="Statistiken mit einfarbiger Füllung">
            <a:extLst>
              <a:ext uri="{FF2B5EF4-FFF2-40B4-BE49-F238E27FC236}">
                <a16:creationId xmlns:a16="http://schemas.microsoft.com/office/drawing/2014/main" id="{EE3D0F9E-28E7-D6A1-774C-2277F7CBED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06335" y="3144390"/>
            <a:ext cx="914400" cy="914400"/>
          </a:xfrm>
          <a:prstGeom prst="rect">
            <a:avLst/>
          </a:prstGeom>
        </p:spPr>
      </p:pic>
      <p:pic>
        <p:nvPicPr>
          <p:cNvPr id="9" name="Grafik 8" descr="Statistiken mit einfarbiger Füllung">
            <a:extLst>
              <a:ext uri="{FF2B5EF4-FFF2-40B4-BE49-F238E27FC236}">
                <a16:creationId xmlns:a16="http://schemas.microsoft.com/office/drawing/2014/main" id="{A1DF08B2-B046-4F38-7156-70E9CCDF3A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67408" y="3144913"/>
            <a:ext cx="914400" cy="914400"/>
          </a:xfrm>
          <a:prstGeom prst="rect">
            <a:avLst/>
          </a:prstGeom>
        </p:spPr>
      </p:pic>
      <p:pic>
        <p:nvPicPr>
          <p:cNvPr id="3" name="Grafik 2" descr="Balkendiagramm mit Aufwärtstrend mit einfarbiger Füllung">
            <a:extLst>
              <a:ext uri="{FF2B5EF4-FFF2-40B4-BE49-F238E27FC236}">
                <a16:creationId xmlns:a16="http://schemas.microsoft.com/office/drawing/2014/main" id="{DB236E4B-276E-0E6C-5628-003CF72753F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29038" y="1955800"/>
            <a:ext cx="914400" cy="914400"/>
          </a:xfrm>
          <a:prstGeom prst="rect">
            <a:avLst/>
          </a:prstGeom>
        </p:spPr>
      </p:pic>
      <p:pic>
        <p:nvPicPr>
          <p:cNvPr id="5" name="Grafik 4" descr="Ein Bild, das Text, Grafiken, Logo, Kunst enthält.&#10;&#10;Beschreibung automatisch generiert.">
            <a:extLst>
              <a:ext uri="{FF2B5EF4-FFF2-40B4-BE49-F238E27FC236}">
                <a16:creationId xmlns:a16="http://schemas.microsoft.com/office/drawing/2014/main" id="{A85E28A2-543F-619F-576F-E40BEE1D697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1514" t="20238" r="21115" b="7937"/>
          <a:stretch/>
        </p:blipFill>
        <p:spPr>
          <a:xfrm>
            <a:off x="10750777" y="4914504"/>
            <a:ext cx="1336413" cy="1684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86733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</Words>
  <Application>Microsoft Office PowerPoint</Application>
  <PresentationFormat>Breitbild</PresentationFormat>
  <Paragraphs>43</Paragraphs>
  <Slides>10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Meiryo</vt:lpstr>
      <vt:lpstr>Arial</vt:lpstr>
      <vt:lpstr>Calibri</vt:lpstr>
      <vt:lpstr>Calibri Light</vt:lpstr>
      <vt:lpstr>Times New Roman</vt:lpstr>
      <vt:lpstr>Wingdings</vt:lpstr>
      <vt:lpstr>Larissa</vt:lpstr>
      <vt:lpstr>Data Whispers AG</vt:lpstr>
      <vt:lpstr>PowerPoint-Präsentation</vt:lpstr>
      <vt:lpstr>PowerPoint-Präsentation</vt:lpstr>
      <vt:lpstr>Steps to reach YOUR GOAL</vt:lpstr>
      <vt:lpstr>PowerPoint-Präsentation</vt:lpstr>
      <vt:lpstr>PowerPoint-Präsentation</vt:lpstr>
      <vt:lpstr>Stairway to SUCCESS</vt:lpstr>
      <vt:lpstr>for YOUR assets?</vt:lpstr>
      <vt:lpstr>YOUR RISK  YOUR CHOICE</vt:lpstr>
      <vt:lpstr>Make Your Portfolio GREAT again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>Greif, Michael  SH/HZA-HAADD</cp:lastModifiedBy>
  <cp:revision>374</cp:revision>
  <dcterms:created xsi:type="dcterms:W3CDTF">2023-11-27T07:48:36Z</dcterms:created>
  <dcterms:modified xsi:type="dcterms:W3CDTF">2023-11-27T09:27:41Z</dcterms:modified>
</cp:coreProperties>
</file>

<file path=docProps/thumbnail.jpeg>
</file>